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7" r:id="rId2"/>
    <p:sldId id="258" r:id="rId3"/>
    <p:sldId id="259" r:id="rId4"/>
    <p:sldId id="270" r:id="rId5"/>
    <p:sldId id="271" r:id="rId6"/>
    <p:sldId id="260" r:id="rId7"/>
    <p:sldId id="283" r:id="rId8"/>
    <p:sldId id="261" r:id="rId9"/>
    <p:sldId id="262" r:id="rId10"/>
    <p:sldId id="263" r:id="rId11"/>
    <p:sldId id="264" r:id="rId12"/>
    <p:sldId id="265" r:id="rId13"/>
    <p:sldId id="266" r:id="rId14"/>
    <p:sldId id="272" r:id="rId15"/>
    <p:sldId id="273" r:id="rId16"/>
    <p:sldId id="274" r:id="rId17"/>
    <p:sldId id="275" r:id="rId18"/>
    <p:sldId id="276" r:id="rId19"/>
    <p:sldId id="277" r:id="rId20"/>
    <p:sldId id="278" r:id="rId21"/>
    <p:sldId id="290" r:id="rId22"/>
    <p:sldId id="291" r:id="rId23"/>
    <p:sldId id="279" r:id="rId24"/>
    <p:sldId id="287" r:id="rId25"/>
    <p:sldId id="284" r:id="rId26"/>
    <p:sldId id="285" r:id="rId27"/>
    <p:sldId id="286" r:id="rId28"/>
    <p:sldId id="280" r:id="rId29"/>
    <p:sldId id="288" r:id="rId30"/>
    <p:sldId id="268" r:id="rId31"/>
    <p:sldId id="289" r:id="rId32"/>
    <p:sldId id="281" r:id="rId33"/>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7E8A2F-E4C1-41A6-A64A-2D0F8DE90177}" v="515" dt="2024-04-25T03:03:47.0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5908" autoAdjust="0"/>
  </p:normalViewPr>
  <p:slideViewPr>
    <p:cSldViewPr snapToGrid="0">
      <p:cViewPr varScale="1">
        <p:scale>
          <a:sx n="80" d="100"/>
          <a:sy n="80" d="100"/>
        </p:scale>
        <p:origin x="1710"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lipe Ramirez Herrera" userId="827acdeee3fa96f5" providerId="LiveId" clId="{B07E8A2F-E4C1-41A6-A64A-2D0F8DE90177}"/>
    <pc:docChg chg="addSld modSld">
      <pc:chgData name="Felipe Ramirez Herrera" userId="827acdeee3fa96f5" providerId="LiveId" clId="{B07E8A2F-E4C1-41A6-A64A-2D0F8DE90177}" dt="2024-04-25T14:38:23.484" v="955"/>
      <pc:docMkLst>
        <pc:docMk/>
      </pc:docMkLst>
      <pc:sldChg chg="setBg">
        <pc:chgData name="Felipe Ramirez Herrera" userId="827acdeee3fa96f5" providerId="LiveId" clId="{B07E8A2F-E4C1-41A6-A64A-2D0F8DE90177}" dt="2024-04-18T19:37:49.527" v="406"/>
        <pc:sldMkLst>
          <pc:docMk/>
          <pc:sldMk cId="1056767762" sldId="257"/>
        </pc:sldMkLst>
      </pc:sldChg>
      <pc:sldChg chg="setBg">
        <pc:chgData name="Felipe Ramirez Herrera" userId="827acdeee3fa96f5" providerId="LiveId" clId="{B07E8A2F-E4C1-41A6-A64A-2D0F8DE90177}" dt="2024-04-18T19:37:57.041" v="408"/>
        <pc:sldMkLst>
          <pc:docMk/>
          <pc:sldMk cId="1056012067" sldId="258"/>
        </pc:sldMkLst>
      </pc:sldChg>
      <pc:sldChg chg="setBg modNotesTx">
        <pc:chgData name="Felipe Ramirez Herrera" userId="827acdeee3fa96f5" providerId="LiveId" clId="{B07E8A2F-E4C1-41A6-A64A-2D0F8DE90177}" dt="2024-04-25T02:27:41.295" v="621" actId="20577"/>
        <pc:sldMkLst>
          <pc:docMk/>
          <pc:sldMk cId="563090740" sldId="259"/>
        </pc:sldMkLst>
      </pc:sldChg>
      <pc:sldChg chg="setBg">
        <pc:chgData name="Felipe Ramirez Herrera" userId="827acdeee3fa96f5" providerId="LiveId" clId="{B07E8A2F-E4C1-41A6-A64A-2D0F8DE90177}" dt="2024-04-18T19:38:20.316" v="416"/>
        <pc:sldMkLst>
          <pc:docMk/>
          <pc:sldMk cId="3826568714" sldId="260"/>
        </pc:sldMkLst>
      </pc:sldChg>
      <pc:sldChg chg="setBg modNotesTx">
        <pc:chgData name="Felipe Ramirez Herrera" userId="827acdeee3fa96f5" providerId="LiveId" clId="{B07E8A2F-E4C1-41A6-A64A-2D0F8DE90177}" dt="2024-04-25T03:04:00.597" v="740" actId="20577"/>
        <pc:sldMkLst>
          <pc:docMk/>
          <pc:sldMk cId="26425968" sldId="261"/>
        </pc:sldMkLst>
      </pc:sldChg>
      <pc:sldChg chg="setBg modNotesTx">
        <pc:chgData name="Felipe Ramirez Herrera" userId="827acdeee3fa96f5" providerId="LiveId" clId="{B07E8A2F-E4C1-41A6-A64A-2D0F8DE90177}" dt="2024-04-25T02:52:13.351" v="688" actId="20577"/>
        <pc:sldMkLst>
          <pc:docMk/>
          <pc:sldMk cId="754573590" sldId="262"/>
        </pc:sldMkLst>
      </pc:sldChg>
      <pc:sldChg chg="setBg modNotesTx">
        <pc:chgData name="Felipe Ramirez Herrera" userId="827acdeee3fa96f5" providerId="LiveId" clId="{B07E8A2F-E4C1-41A6-A64A-2D0F8DE90177}" dt="2024-04-25T14:38:23.484" v="955"/>
        <pc:sldMkLst>
          <pc:docMk/>
          <pc:sldMk cId="3449493382" sldId="263"/>
        </pc:sldMkLst>
      </pc:sldChg>
      <pc:sldChg chg="setBg">
        <pc:chgData name="Felipe Ramirez Herrera" userId="827acdeee3fa96f5" providerId="LiveId" clId="{B07E8A2F-E4C1-41A6-A64A-2D0F8DE90177}" dt="2024-04-18T19:39:22.814" v="426"/>
        <pc:sldMkLst>
          <pc:docMk/>
          <pc:sldMk cId="2526101887" sldId="264"/>
        </pc:sldMkLst>
      </pc:sldChg>
      <pc:sldChg chg="setBg">
        <pc:chgData name="Felipe Ramirez Herrera" userId="827acdeee3fa96f5" providerId="LiveId" clId="{B07E8A2F-E4C1-41A6-A64A-2D0F8DE90177}" dt="2024-04-18T19:39:31.063" v="428"/>
        <pc:sldMkLst>
          <pc:docMk/>
          <pc:sldMk cId="107305335" sldId="265"/>
        </pc:sldMkLst>
      </pc:sldChg>
      <pc:sldChg chg="setBg">
        <pc:chgData name="Felipe Ramirez Herrera" userId="827acdeee3fa96f5" providerId="LiveId" clId="{B07E8A2F-E4C1-41A6-A64A-2D0F8DE90177}" dt="2024-04-22T19:58:01.503" v="487"/>
        <pc:sldMkLst>
          <pc:docMk/>
          <pc:sldMk cId="3662147018" sldId="266"/>
        </pc:sldMkLst>
      </pc:sldChg>
      <pc:sldChg chg="setBg">
        <pc:chgData name="Felipe Ramirez Herrera" userId="827acdeee3fa96f5" providerId="LiveId" clId="{B07E8A2F-E4C1-41A6-A64A-2D0F8DE90177}" dt="2024-04-18T19:46:15.088" v="462"/>
        <pc:sldMkLst>
          <pc:docMk/>
          <pc:sldMk cId="1600675409" sldId="268"/>
        </pc:sldMkLst>
      </pc:sldChg>
      <pc:sldChg chg="setBg modNotesTx">
        <pc:chgData name="Felipe Ramirez Herrera" userId="827acdeee3fa96f5" providerId="LiveId" clId="{B07E8A2F-E4C1-41A6-A64A-2D0F8DE90177}" dt="2024-04-25T02:36:00.973" v="640" actId="6549"/>
        <pc:sldMkLst>
          <pc:docMk/>
          <pc:sldMk cId="2476353974" sldId="270"/>
        </pc:sldMkLst>
      </pc:sldChg>
      <pc:sldChg chg="setBg">
        <pc:chgData name="Felipe Ramirez Herrera" userId="827acdeee3fa96f5" providerId="LiveId" clId="{B07E8A2F-E4C1-41A6-A64A-2D0F8DE90177}" dt="2024-04-22T16:07:06.002" v="485"/>
        <pc:sldMkLst>
          <pc:docMk/>
          <pc:sldMk cId="2504003228" sldId="271"/>
        </pc:sldMkLst>
      </pc:sldChg>
      <pc:sldChg chg="setBg">
        <pc:chgData name="Felipe Ramirez Herrera" userId="827acdeee3fa96f5" providerId="LiveId" clId="{B07E8A2F-E4C1-41A6-A64A-2D0F8DE90177}" dt="2024-04-18T19:39:53.221" v="432"/>
        <pc:sldMkLst>
          <pc:docMk/>
          <pc:sldMk cId="93931651" sldId="272"/>
        </pc:sldMkLst>
      </pc:sldChg>
      <pc:sldChg chg="setBg">
        <pc:chgData name="Felipe Ramirez Herrera" userId="827acdeee3fa96f5" providerId="LiveId" clId="{B07E8A2F-E4C1-41A6-A64A-2D0F8DE90177}" dt="2024-04-18T19:40:00.904" v="434"/>
        <pc:sldMkLst>
          <pc:docMk/>
          <pc:sldMk cId="4173549396" sldId="273"/>
        </pc:sldMkLst>
      </pc:sldChg>
      <pc:sldChg chg="setBg">
        <pc:chgData name="Felipe Ramirez Herrera" userId="827acdeee3fa96f5" providerId="LiveId" clId="{B07E8A2F-E4C1-41A6-A64A-2D0F8DE90177}" dt="2024-04-18T19:40:08.813" v="436"/>
        <pc:sldMkLst>
          <pc:docMk/>
          <pc:sldMk cId="1057288475" sldId="274"/>
        </pc:sldMkLst>
      </pc:sldChg>
      <pc:sldChg chg="setBg">
        <pc:chgData name="Felipe Ramirez Herrera" userId="827acdeee3fa96f5" providerId="LiveId" clId="{B07E8A2F-E4C1-41A6-A64A-2D0F8DE90177}" dt="2024-04-18T19:40:16.348" v="438"/>
        <pc:sldMkLst>
          <pc:docMk/>
          <pc:sldMk cId="3344589577" sldId="275"/>
        </pc:sldMkLst>
      </pc:sldChg>
      <pc:sldChg chg="setBg">
        <pc:chgData name="Felipe Ramirez Herrera" userId="827acdeee3fa96f5" providerId="LiveId" clId="{B07E8A2F-E4C1-41A6-A64A-2D0F8DE90177}" dt="2024-04-23T23:42:58.536" v="506"/>
        <pc:sldMkLst>
          <pc:docMk/>
          <pc:sldMk cId="597288796" sldId="276"/>
        </pc:sldMkLst>
      </pc:sldChg>
      <pc:sldChg chg="mod setBg modShow">
        <pc:chgData name="Felipe Ramirez Herrera" userId="827acdeee3fa96f5" providerId="LiveId" clId="{B07E8A2F-E4C1-41A6-A64A-2D0F8DE90177}" dt="2024-04-23T23:43:06.036" v="508"/>
        <pc:sldMkLst>
          <pc:docMk/>
          <pc:sldMk cId="1359230492" sldId="277"/>
        </pc:sldMkLst>
      </pc:sldChg>
      <pc:sldChg chg="mod setBg modShow">
        <pc:chgData name="Felipe Ramirez Herrera" userId="827acdeee3fa96f5" providerId="LiveId" clId="{B07E8A2F-E4C1-41A6-A64A-2D0F8DE90177}" dt="2024-04-23T23:43:18.629" v="510"/>
        <pc:sldMkLst>
          <pc:docMk/>
          <pc:sldMk cId="530450227" sldId="278"/>
        </pc:sldMkLst>
      </pc:sldChg>
      <pc:sldChg chg="mod setBg modShow">
        <pc:chgData name="Felipe Ramirez Herrera" userId="827acdeee3fa96f5" providerId="LiveId" clId="{B07E8A2F-E4C1-41A6-A64A-2D0F8DE90177}" dt="2024-04-23T23:43:51.239" v="516"/>
        <pc:sldMkLst>
          <pc:docMk/>
          <pc:sldMk cId="3220997502" sldId="279"/>
        </pc:sldMkLst>
      </pc:sldChg>
      <pc:sldChg chg="setBg">
        <pc:chgData name="Felipe Ramirez Herrera" userId="827acdeee3fa96f5" providerId="LiveId" clId="{B07E8A2F-E4C1-41A6-A64A-2D0F8DE90177}" dt="2024-04-18T19:46:03.753" v="458"/>
        <pc:sldMkLst>
          <pc:docMk/>
          <pc:sldMk cId="2938530915" sldId="280"/>
        </pc:sldMkLst>
      </pc:sldChg>
      <pc:sldChg chg="setBg">
        <pc:chgData name="Felipe Ramirez Herrera" userId="827acdeee3fa96f5" providerId="LiveId" clId="{B07E8A2F-E4C1-41A6-A64A-2D0F8DE90177}" dt="2024-04-18T19:46:36.967" v="466"/>
        <pc:sldMkLst>
          <pc:docMk/>
          <pc:sldMk cId="2425490533" sldId="281"/>
        </pc:sldMkLst>
      </pc:sldChg>
      <pc:sldChg chg="setBg">
        <pc:chgData name="Felipe Ramirez Herrera" userId="827acdeee3fa96f5" providerId="LiveId" clId="{B07E8A2F-E4C1-41A6-A64A-2D0F8DE90177}" dt="2024-04-19T16:05:16.937" v="472"/>
        <pc:sldMkLst>
          <pc:docMk/>
          <pc:sldMk cId="3484876630" sldId="283"/>
        </pc:sldMkLst>
      </pc:sldChg>
      <pc:sldChg chg="setBg">
        <pc:chgData name="Felipe Ramirez Herrera" userId="827acdeee3fa96f5" providerId="LiveId" clId="{B07E8A2F-E4C1-41A6-A64A-2D0F8DE90177}" dt="2024-04-18T16:17:33.786" v="390"/>
        <pc:sldMkLst>
          <pc:docMk/>
          <pc:sldMk cId="224030245" sldId="284"/>
        </pc:sldMkLst>
      </pc:sldChg>
      <pc:sldChg chg="setBg">
        <pc:chgData name="Felipe Ramirez Herrera" userId="827acdeee3fa96f5" providerId="LiveId" clId="{B07E8A2F-E4C1-41A6-A64A-2D0F8DE90177}" dt="2024-04-22T16:02:42.306" v="480"/>
        <pc:sldMkLst>
          <pc:docMk/>
          <pc:sldMk cId="1708508955" sldId="285"/>
        </pc:sldMkLst>
      </pc:sldChg>
      <pc:sldChg chg="mod setBg modShow">
        <pc:chgData name="Felipe Ramirez Herrera" userId="827acdeee3fa96f5" providerId="LiveId" clId="{B07E8A2F-E4C1-41A6-A64A-2D0F8DE90177}" dt="2024-04-22T16:03:27.389" v="483" actId="729"/>
        <pc:sldMkLst>
          <pc:docMk/>
          <pc:sldMk cId="1256705501" sldId="286"/>
        </pc:sldMkLst>
      </pc:sldChg>
      <pc:sldChg chg="setBg">
        <pc:chgData name="Felipe Ramirez Herrera" userId="827acdeee3fa96f5" providerId="LiveId" clId="{B07E8A2F-E4C1-41A6-A64A-2D0F8DE90177}" dt="2024-04-18T20:05:47.458" v="470"/>
        <pc:sldMkLst>
          <pc:docMk/>
          <pc:sldMk cId="2556924377" sldId="287"/>
        </pc:sldMkLst>
      </pc:sldChg>
      <pc:sldChg chg="setBg">
        <pc:chgData name="Felipe Ramirez Herrera" userId="827acdeee3fa96f5" providerId="LiveId" clId="{B07E8A2F-E4C1-41A6-A64A-2D0F8DE90177}" dt="2024-04-18T19:46:09.317" v="460"/>
        <pc:sldMkLst>
          <pc:docMk/>
          <pc:sldMk cId="3320090273" sldId="288"/>
        </pc:sldMkLst>
      </pc:sldChg>
      <pc:sldChg chg="setBg">
        <pc:chgData name="Felipe Ramirez Herrera" userId="827acdeee3fa96f5" providerId="LiveId" clId="{B07E8A2F-E4C1-41A6-A64A-2D0F8DE90177}" dt="2024-04-18T19:46:21.443" v="464"/>
        <pc:sldMkLst>
          <pc:docMk/>
          <pc:sldMk cId="89094935" sldId="289"/>
        </pc:sldMkLst>
      </pc:sldChg>
      <pc:sldChg chg="new mod setBg modShow">
        <pc:chgData name="Felipe Ramirez Herrera" userId="827acdeee3fa96f5" providerId="LiveId" clId="{B07E8A2F-E4C1-41A6-A64A-2D0F8DE90177}" dt="2024-04-23T23:43:29.366" v="512"/>
        <pc:sldMkLst>
          <pc:docMk/>
          <pc:sldMk cId="1866948394" sldId="290"/>
        </pc:sldMkLst>
      </pc:sldChg>
      <pc:sldChg chg="new setBg">
        <pc:chgData name="Felipe Ramirez Herrera" userId="827acdeee3fa96f5" providerId="LiveId" clId="{B07E8A2F-E4C1-41A6-A64A-2D0F8DE90177}" dt="2024-04-23T23:43:38.448" v="514"/>
        <pc:sldMkLst>
          <pc:docMk/>
          <pc:sldMk cId="1072924606" sldId="291"/>
        </pc:sldMkLst>
      </pc:sldChg>
    </pc:docChg>
  </pc:docChgLst>
</pc:chgInfo>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g>
</file>

<file path=ppt/media/image32.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3D6C4A-36BA-4000-A118-03CA114FB90A}" type="datetimeFigureOut">
              <a:rPr lang="es-ES" smtClean="0"/>
              <a:t>25/04/2024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F14248-AEFF-4298-9B04-62CD555BA5DE}" type="slidenum">
              <a:rPr lang="es-ES" smtClean="0"/>
              <a:t>‹Nº›</a:t>
            </a:fld>
            <a:endParaRPr lang="es-ES"/>
          </a:p>
        </p:txBody>
      </p:sp>
    </p:spTree>
    <p:extLst>
      <p:ext uri="{BB962C8B-B14F-4D97-AF65-F5344CB8AC3E}">
        <p14:creationId xmlns:p14="http://schemas.microsoft.com/office/powerpoint/2010/main" val="40188308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paperswithcode.com/method/gated-convolution-network"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41F14248-AEFF-4298-9B04-62CD555BA5DE}" type="slidenum">
              <a:rPr lang="es-ES" smtClean="0"/>
              <a:t>2</a:t>
            </a:fld>
            <a:endParaRPr lang="es-ES"/>
          </a:p>
        </p:txBody>
      </p:sp>
    </p:spTree>
    <p:extLst>
      <p:ext uri="{BB962C8B-B14F-4D97-AF65-F5344CB8AC3E}">
        <p14:creationId xmlns:p14="http://schemas.microsoft.com/office/powerpoint/2010/main" val="635660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b="1" dirty="0"/>
              <a:t>Sequence to sequence learning maps a source sequence to a target sequence via two separate networks such as in machine translation </a:t>
            </a:r>
            <a:r>
              <a:rPr lang="en-US" dirty="0"/>
              <a:t>(</a:t>
            </a:r>
            <a:r>
              <a:rPr lang="en-US" dirty="0" err="1"/>
              <a:t>Sutskever</a:t>
            </a:r>
            <a:r>
              <a:rPr lang="en-US" dirty="0"/>
              <a:t> et al., 2014). The encoder network computes representations for the source sequence such as an English sentence and the decoder network autoregressively generates a target sequence based on the encoder output. </a:t>
            </a:r>
          </a:p>
          <a:p>
            <a:endParaRPr lang="en-US" dirty="0"/>
          </a:p>
          <a:p>
            <a:r>
              <a:rPr lang="en-US" dirty="0"/>
              <a:t>I investigated the efficiency of the proposed parameter sharing strategies. Compare models in terms of efficiency and (ii) comparison with models without parameter sharing across layers to investigate whether our proposed strategies can achieve comparable (or better) performance to the models with larger memory footprint.</a:t>
            </a:r>
          </a:p>
          <a:p>
            <a:endParaRPr lang="en-US" dirty="0"/>
          </a:p>
          <a:p>
            <a:r>
              <a:rPr lang="en-US" dirty="0"/>
              <a:t>In addition to the widely used training data, we conduct experiments on a large amount of training dataset in the English-to-Spanish translation task. Then, we investigate if our findings are consistent in other language direction English-to-French.</a:t>
            </a:r>
            <a:endParaRPr lang="es-ES" dirty="0"/>
          </a:p>
        </p:txBody>
      </p:sp>
      <p:sp>
        <p:nvSpPr>
          <p:cNvPr id="4" name="Marcador de número de diapositiva 3"/>
          <p:cNvSpPr>
            <a:spLocks noGrp="1"/>
          </p:cNvSpPr>
          <p:nvPr>
            <p:ph type="sldNum" sz="quarter" idx="5"/>
          </p:nvPr>
        </p:nvSpPr>
        <p:spPr/>
        <p:txBody>
          <a:bodyPr/>
          <a:lstStyle/>
          <a:p>
            <a:fld id="{41F14248-AEFF-4298-9B04-62CD555BA5DE}" type="slidenum">
              <a:rPr lang="es-ES" smtClean="0"/>
              <a:t>3</a:t>
            </a:fld>
            <a:endParaRPr lang="es-ES"/>
          </a:p>
        </p:txBody>
      </p:sp>
    </p:spTree>
    <p:extLst>
      <p:ext uri="{BB962C8B-B14F-4D97-AF65-F5344CB8AC3E}">
        <p14:creationId xmlns:p14="http://schemas.microsoft.com/office/powerpoint/2010/main" val="29383377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baseline="0" dirty="0">
                <a:latin typeface="NimbusRomNo9L-Regu"/>
              </a:rPr>
              <a:t>Sequence to sequence learning is usually built on the encoder-decoder framework: The encoder takes the source sequence as input and generates a set of representations. After that, the decoder estimates the conditional probability of each target element given the source representations and its preceding elements. The attention mechanism [2] is further introduced between the encoder and decoder in order to find which source representations to focus on when predicting the current element, and is an important component for sequence to sequence </a:t>
            </a:r>
            <a:r>
              <a:rPr lang="es-ES" sz="1800" b="0" i="0" u="none" strike="noStrike" baseline="0" dirty="0" err="1">
                <a:latin typeface="NimbusRomNo9L-Regu"/>
              </a:rPr>
              <a:t>learning</a:t>
            </a:r>
            <a:r>
              <a:rPr lang="es-ES" sz="1800" b="0" i="0" u="none" strike="noStrike" baseline="0" dirty="0">
                <a:latin typeface="NimbusRomNo9L-Regu"/>
              </a:rPr>
              <a:t>. </a:t>
            </a:r>
            <a:r>
              <a:rPr lang="en-US" dirty="0"/>
              <a:t>Transduction is used in the domain of statistical learning to refer to predicting particular examples when specific examples from a domain are given. </a:t>
            </a:r>
            <a:r>
              <a:rPr lang="en-US" dirty="0" err="1"/>
              <a:t>Vapnik</a:t>
            </a:r>
            <a:r>
              <a:rPr lang="en-US" dirty="0"/>
              <a:t> proposes a </a:t>
            </a:r>
            <a:r>
              <a:rPr lang="en-US" dirty="0" err="1"/>
              <a:t>transductive</a:t>
            </a:r>
            <a:r>
              <a:rPr lang="en-US" dirty="0"/>
              <a:t> model for sequence tagging and natural language modeling.</a:t>
            </a:r>
          </a:p>
          <a:p>
            <a:pPr algn="l"/>
            <a:endParaRPr lang="en-US" dirty="0"/>
          </a:p>
          <a:p>
            <a:endParaRPr lang="en-US" dirty="0"/>
          </a:p>
          <a:p>
            <a:r>
              <a:rPr lang="en-US" dirty="0"/>
              <a:t>The distributional hypothesis suggests that the more semantically similar two words are, the more distributionally similar they will be in turn, and thus the more that they will tend to occur in similar linguistic contexts. </a:t>
            </a:r>
          </a:p>
          <a:p>
            <a:endParaRPr lang="en-US" dirty="0"/>
          </a:p>
          <a:p>
            <a:endParaRPr lang="es-ES" dirty="0"/>
          </a:p>
        </p:txBody>
      </p:sp>
      <p:sp>
        <p:nvSpPr>
          <p:cNvPr id="4" name="Marcador de número de diapositiva 3"/>
          <p:cNvSpPr>
            <a:spLocks noGrp="1"/>
          </p:cNvSpPr>
          <p:nvPr>
            <p:ph type="sldNum" sz="quarter" idx="5"/>
          </p:nvPr>
        </p:nvSpPr>
        <p:spPr/>
        <p:txBody>
          <a:bodyPr/>
          <a:lstStyle/>
          <a:p>
            <a:fld id="{41F14248-AEFF-4298-9B04-62CD555BA5DE}" type="slidenum">
              <a:rPr lang="es-ES" smtClean="0"/>
              <a:t>4</a:t>
            </a:fld>
            <a:endParaRPr lang="es-ES"/>
          </a:p>
        </p:txBody>
      </p:sp>
    </p:spTree>
    <p:extLst>
      <p:ext uri="{BB962C8B-B14F-4D97-AF65-F5344CB8AC3E}">
        <p14:creationId xmlns:p14="http://schemas.microsoft.com/office/powerpoint/2010/main" val="2824770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algn="l"/>
            <a:r>
              <a:rPr lang="en-US" dirty="0"/>
              <a:t>Self-attention, sometimes called intra-attention is an attention mechanism relating different positions of a single sequence in order to compute a representation of the sequence. Self-attention has been used successfully in a variety of tasks including reading comprehension, abstractive summarization, textual entailment and learning task-independent sentence representations. </a:t>
            </a:r>
            <a:r>
              <a:rPr lang="en-US" sz="1800" b="0" i="0" u="none" strike="noStrike" baseline="0" dirty="0">
                <a:latin typeface="NimbusRomNo9L-Regu"/>
              </a:rPr>
              <a:t>In each decoder block, there are two different attention layers, which we respectively call </a:t>
            </a:r>
            <a:r>
              <a:rPr lang="en-US" sz="1800" b="0" i="0" u="none" strike="noStrike" baseline="0" dirty="0">
                <a:latin typeface="NimbusRomNo9L-ReguItal"/>
              </a:rPr>
              <a:t>self-attention </a:t>
            </a:r>
            <a:r>
              <a:rPr lang="en-US" sz="1800" b="0" i="0" u="none" strike="noStrike" baseline="0" dirty="0">
                <a:latin typeface="NimbusRomNo9L-Regu"/>
              </a:rPr>
              <a:t>(bottom) and </a:t>
            </a:r>
            <a:r>
              <a:rPr lang="en-US" sz="1800" b="0" i="0" u="none" strike="noStrike" baseline="0" dirty="0">
                <a:latin typeface="NimbusRomNo9L-ReguItal"/>
              </a:rPr>
              <a:t>source-attention / cross-attention</a:t>
            </a:r>
            <a:r>
              <a:rPr lang="en-US" sz="1800" b="0" i="0" u="none" strike="noStrike" baseline="0" dirty="0">
                <a:latin typeface="NimbusRomNo9L-Regu"/>
              </a:rPr>
              <a:t> (top).</a:t>
            </a:r>
            <a:endParaRPr lang="en-US" dirty="0"/>
          </a:p>
          <a:p>
            <a:endParaRPr lang="en-US" dirty="0"/>
          </a:p>
          <a:p>
            <a:r>
              <a:rPr lang="en-US" dirty="0"/>
              <a:t>The Transformer follows this overall architecture using stacked self-attention and point-wise, fully connected layers for both the encoder and decoder</a:t>
            </a:r>
          </a:p>
          <a:p>
            <a:endParaRPr lang="en-US" b="1" dirty="0"/>
          </a:p>
          <a:p>
            <a:r>
              <a:rPr lang="en-US" b="1" dirty="0"/>
              <a:t>Parameter sharing </a:t>
            </a:r>
            <a:r>
              <a:rPr lang="en-US" dirty="0"/>
              <a:t>refers to the practice of using the same set of parameters (weights and biases) across different parts of the model. In the context of transformers, it means that certain transformer blocks or layers within the same “tower” use identical sets of weights, rather than each block having its own unique parameters. This strategy is a departure from traditional neural network designs, where each component typically learns its own set of parameters.</a:t>
            </a:r>
          </a:p>
          <a:p>
            <a:endParaRPr lang="en-US" dirty="0"/>
          </a:p>
          <a:p>
            <a:r>
              <a:rPr lang="en-US" b="1" dirty="0"/>
              <a:t>Sandwich-style Parameter Sharing</a:t>
            </a:r>
          </a:p>
          <a:p>
            <a:r>
              <a:rPr lang="en-US" dirty="0"/>
              <a:t>Weight sharing techniques, despite being surprisingly effective, have been relatively unexplored in the context of generative Transformers. However, this has been shown to be powerful for leveraging models with large capacity and less memory usage/computation.</a:t>
            </a:r>
          </a:p>
          <a:p>
            <a:endParaRPr lang="en-US" dirty="0"/>
          </a:p>
          <a:p>
            <a:r>
              <a:rPr lang="es-ES" dirty="0" err="1"/>
              <a:t>Tok_Embedding</a:t>
            </a:r>
            <a:r>
              <a:rPr lang="es-ES" dirty="0"/>
              <a:t> </a:t>
            </a:r>
            <a:r>
              <a:rPr lang="es-ES" dirty="0" err="1"/>
              <a:t>of</a:t>
            </a:r>
            <a:r>
              <a:rPr lang="es-ES" dirty="0"/>
              <a:t> </a:t>
            </a:r>
            <a:r>
              <a:rPr lang="es-ES" dirty="0" err="1"/>
              <a:t>Tgt</a:t>
            </a:r>
            <a:r>
              <a:rPr lang="es-ES" dirty="0"/>
              <a:t> Lang A </a:t>
            </a:r>
            <a:r>
              <a:rPr lang="es-ES" dirty="0" err="1"/>
              <a:t>with</a:t>
            </a:r>
            <a:r>
              <a:rPr lang="es-ES" dirty="0"/>
              <a:t> </a:t>
            </a:r>
            <a:r>
              <a:rPr lang="es-ES" dirty="0" err="1"/>
              <a:t>Projection</a:t>
            </a:r>
            <a:r>
              <a:rPr lang="es-ES" dirty="0"/>
              <a:t> (</a:t>
            </a:r>
            <a:r>
              <a:rPr lang="es-ES" dirty="0" err="1"/>
              <a:t>Generator</a:t>
            </a:r>
            <a:r>
              <a:rPr lang="es-ES" dirty="0"/>
              <a:t> A) (</a:t>
            </a:r>
            <a:r>
              <a:rPr lang="es-ES" dirty="0" err="1"/>
              <a:t>emb_dim</a:t>
            </a:r>
            <a:r>
              <a:rPr lang="es-ES" dirty="0"/>
              <a:t>, </a:t>
            </a:r>
            <a:r>
              <a:rPr lang="es-ES" dirty="0" err="1"/>
              <a:t>vocab_dim</a:t>
            </a:r>
            <a:r>
              <a:rPr lang="es-ES" dirty="0"/>
              <a:t>)</a:t>
            </a:r>
          </a:p>
          <a:p>
            <a:r>
              <a:rPr lang="es-ES" dirty="0" err="1"/>
              <a:t>Tok_Embedding</a:t>
            </a:r>
            <a:r>
              <a:rPr lang="es-ES" dirty="0"/>
              <a:t> </a:t>
            </a:r>
            <a:r>
              <a:rPr lang="es-ES" dirty="0" err="1"/>
              <a:t>of</a:t>
            </a:r>
            <a:r>
              <a:rPr lang="es-ES" dirty="0"/>
              <a:t> </a:t>
            </a:r>
            <a:r>
              <a:rPr lang="es-ES" dirty="0" err="1"/>
              <a:t>Tgt</a:t>
            </a:r>
            <a:r>
              <a:rPr lang="es-ES" dirty="0"/>
              <a:t> Lang B </a:t>
            </a:r>
            <a:r>
              <a:rPr lang="es-ES" dirty="0" err="1"/>
              <a:t>with</a:t>
            </a:r>
            <a:r>
              <a:rPr lang="es-ES" dirty="0"/>
              <a:t> </a:t>
            </a:r>
            <a:r>
              <a:rPr lang="es-ES" dirty="0" err="1"/>
              <a:t>Projection</a:t>
            </a:r>
            <a:r>
              <a:rPr lang="es-ES" dirty="0"/>
              <a:t> (</a:t>
            </a:r>
            <a:r>
              <a:rPr lang="es-ES" dirty="0" err="1"/>
              <a:t>Generator</a:t>
            </a:r>
            <a:r>
              <a:rPr lang="es-ES" dirty="0"/>
              <a:t> B) (</a:t>
            </a:r>
            <a:r>
              <a:rPr lang="es-ES" dirty="0" err="1"/>
              <a:t>emb_dim</a:t>
            </a:r>
            <a:r>
              <a:rPr lang="es-ES" dirty="0"/>
              <a:t>, </a:t>
            </a:r>
            <a:r>
              <a:rPr lang="es-ES" dirty="0" err="1"/>
              <a:t>vocab_dim</a:t>
            </a:r>
            <a:r>
              <a:rPr lang="es-ES" dirty="0"/>
              <a:t>)</a:t>
            </a:r>
          </a:p>
          <a:p>
            <a:endParaRPr lang="en-US" dirty="0"/>
          </a:p>
          <a:p>
            <a:r>
              <a:rPr lang="en-US" dirty="0"/>
              <a:t>Liu et al. (2020) and Takase et al. (2022) reports implies that </a:t>
            </a:r>
            <a:r>
              <a:rPr lang="en-US" i="1" u="sng" dirty="0"/>
              <a:t>higher layers require more degrees of freedom than lower layers for their expressiveness</a:t>
            </a:r>
            <a:r>
              <a:rPr lang="en-US" dirty="0"/>
              <a:t>. In other words, lower layers probably have redundant parameters compared to higher layers. Thus, we propose the CYCLE (REV) strategy reusing parameters of lower layers in higher layers.</a:t>
            </a:r>
          </a:p>
          <a:p>
            <a:endParaRPr lang="en-US" dirty="0"/>
          </a:p>
          <a:p>
            <a:pPr algn="l"/>
            <a:r>
              <a:rPr lang="en-US" sz="1800" b="0" i="0" u="none" strike="noStrike" baseline="0" dirty="0">
                <a:solidFill>
                  <a:srgbClr val="000000"/>
                </a:solidFill>
                <a:latin typeface="NimbusRomNo9L-Regu"/>
              </a:rPr>
              <a:t>In previous works (</a:t>
            </a:r>
            <a:r>
              <a:rPr lang="en-US" sz="1800" b="0" i="0" u="none" strike="noStrike" baseline="0" dirty="0">
                <a:solidFill>
                  <a:srgbClr val="000080"/>
                </a:solidFill>
                <a:latin typeface="NimbusRomNo9L-Regu"/>
              </a:rPr>
              <a:t>Liu et al.</a:t>
            </a:r>
            <a:r>
              <a:rPr lang="en-US" sz="1800" b="0" i="0" u="none" strike="noStrike" baseline="0" dirty="0">
                <a:solidFill>
                  <a:srgbClr val="000000"/>
                </a:solidFill>
                <a:latin typeface="NimbusRomNo9L-Regu"/>
              </a:rPr>
              <a:t>, </a:t>
            </a:r>
            <a:r>
              <a:rPr lang="en-US" sz="1800" b="0" i="0" u="none" strike="noStrike" baseline="0" dirty="0">
                <a:solidFill>
                  <a:srgbClr val="000080"/>
                </a:solidFill>
                <a:latin typeface="NimbusRomNo9L-Regu"/>
              </a:rPr>
              <a:t>2020a</a:t>
            </a:r>
            <a:r>
              <a:rPr lang="en-US" sz="1800" b="0" i="0" u="none" strike="noStrike" baseline="0" dirty="0">
                <a:solidFill>
                  <a:srgbClr val="000000"/>
                </a:solidFill>
                <a:latin typeface="NimbusRomNo9L-Regu"/>
              </a:rPr>
              <a:t>) establishes that the need for warmup comes from the unstable adaptive learning rates in the early stage. Still, removing the warmup phrase results in more severe consequences for Transformers than other architectures. Also, warmup has been found to be useful </a:t>
            </a:r>
            <a:r>
              <a:rPr lang="es-ES" sz="1800" b="0" i="0" u="none" strike="noStrike" baseline="0" dirty="0" err="1">
                <a:solidFill>
                  <a:srgbClr val="000000"/>
                </a:solidFill>
                <a:latin typeface="NimbusRomNo9L-Regu"/>
              </a:rPr>
              <a:t>for</a:t>
            </a:r>
            <a:r>
              <a:rPr lang="es-ES" sz="1800" b="0" i="0" u="none" strike="noStrike" baseline="0" dirty="0">
                <a:solidFill>
                  <a:srgbClr val="000000"/>
                </a:solidFill>
                <a:latin typeface="NimbusRomNo9L-Regu"/>
              </a:rPr>
              <a:t> </a:t>
            </a:r>
            <a:r>
              <a:rPr lang="es-ES" sz="1800" b="0" i="0" u="none" strike="noStrike" baseline="0" dirty="0" err="1">
                <a:solidFill>
                  <a:srgbClr val="000000"/>
                </a:solidFill>
                <a:latin typeface="NimbusRomNo9L-Regu"/>
              </a:rPr>
              <a:t>the</a:t>
            </a:r>
            <a:r>
              <a:rPr lang="es-ES" sz="1800" b="0" i="0" u="none" strike="noStrike" baseline="0" dirty="0">
                <a:solidFill>
                  <a:srgbClr val="000000"/>
                </a:solidFill>
                <a:latin typeface="NimbusRomNo9L-Regu"/>
              </a:rPr>
              <a:t> </a:t>
            </a:r>
            <a:r>
              <a:rPr lang="es-ES" sz="1800" b="0" i="0" u="none" strike="noStrike" baseline="0" dirty="0" err="1">
                <a:solidFill>
                  <a:srgbClr val="000000"/>
                </a:solidFill>
                <a:latin typeface="NimbusRomNo9L-Regu"/>
              </a:rPr>
              <a:t>vanilla</a:t>
            </a:r>
            <a:r>
              <a:rPr lang="es-ES" sz="1800" b="0" i="0" u="none" strike="noStrike" baseline="0" dirty="0">
                <a:solidFill>
                  <a:srgbClr val="000000"/>
                </a:solidFill>
                <a:latin typeface="NimbusRomNo9L-Regu"/>
              </a:rPr>
              <a:t> SGD</a:t>
            </a:r>
          </a:p>
          <a:p>
            <a:pPr algn="l"/>
            <a:endParaRPr lang="es-ES" sz="1800" b="0" i="0" u="none" strike="noStrike" baseline="0" dirty="0">
              <a:solidFill>
                <a:srgbClr val="000000"/>
              </a:solidFill>
              <a:latin typeface="NimbusRomNo9L-Regu"/>
            </a:endParaRPr>
          </a:p>
          <a:p>
            <a:r>
              <a:rPr lang="en-US" dirty="0"/>
              <a:t>(1) Liyuan Liu, </a:t>
            </a:r>
            <a:r>
              <a:rPr lang="en-US" dirty="0" err="1"/>
              <a:t>Xiaodong</a:t>
            </a:r>
            <a:r>
              <a:rPr lang="en-US" dirty="0"/>
              <a:t> Liu, </a:t>
            </a:r>
            <a:r>
              <a:rPr lang="en-US" dirty="0" err="1"/>
              <a:t>Jianfeng</a:t>
            </a:r>
            <a:r>
              <a:rPr lang="en-US" dirty="0"/>
              <a:t> Gao, </a:t>
            </a:r>
            <a:r>
              <a:rPr lang="en-US" dirty="0" err="1"/>
              <a:t>Weizhu</a:t>
            </a:r>
            <a:r>
              <a:rPr lang="en-US" dirty="0"/>
              <a:t> Chen, and Jiawei Han. 2020. Understanding the difficulty of training transformers. https://arxiv.org/abs/2004.08249</a:t>
            </a:r>
          </a:p>
          <a:p>
            <a:r>
              <a:rPr lang="en-US" dirty="0"/>
              <a:t>(2) Sho Takase, Shun </a:t>
            </a:r>
            <a:r>
              <a:rPr lang="en-US" dirty="0" err="1"/>
              <a:t>Kiyono</a:t>
            </a:r>
            <a:r>
              <a:rPr lang="en-US" dirty="0"/>
              <a:t>. 2021. Lessons on Parameter Sharing across Layers in Transformers. https://arxiv.org/abs/2104.06022</a:t>
            </a:r>
          </a:p>
          <a:p>
            <a:r>
              <a:rPr lang="en-US" dirty="0"/>
              <a:t>(3) Sho Takase, Shun </a:t>
            </a:r>
            <a:r>
              <a:rPr lang="en-US" dirty="0" err="1"/>
              <a:t>Kiyono</a:t>
            </a:r>
            <a:r>
              <a:rPr lang="en-US" dirty="0"/>
              <a:t>, </a:t>
            </a:r>
            <a:r>
              <a:rPr lang="en-US" dirty="0" err="1"/>
              <a:t>Sosuke</a:t>
            </a:r>
            <a:r>
              <a:rPr lang="en-US" dirty="0"/>
              <a:t> Kobayashi, and Jun Suzuki. 2022. B2t connection: Serving stability and performance in deep transformers. https://arxiv.org/abs/2206.00330</a:t>
            </a:r>
          </a:p>
          <a:p>
            <a:pPr algn="l"/>
            <a:endParaRPr lang="en-US" dirty="0"/>
          </a:p>
          <a:p>
            <a:endParaRPr lang="es-ES" dirty="0"/>
          </a:p>
        </p:txBody>
      </p:sp>
      <p:sp>
        <p:nvSpPr>
          <p:cNvPr id="4" name="Marcador de número de diapositiva 3"/>
          <p:cNvSpPr>
            <a:spLocks noGrp="1"/>
          </p:cNvSpPr>
          <p:nvPr>
            <p:ph type="sldNum" sz="quarter" idx="5"/>
          </p:nvPr>
        </p:nvSpPr>
        <p:spPr/>
        <p:txBody>
          <a:bodyPr/>
          <a:lstStyle/>
          <a:p>
            <a:fld id="{41F14248-AEFF-4298-9B04-62CD555BA5DE}" type="slidenum">
              <a:rPr lang="es-ES" smtClean="0"/>
              <a:t>8</a:t>
            </a:fld>
            <a:endParaRPr lang="es-ES"/>
          </a:p>
        </p:txBody>
      </p:sp>
    </p:spTree>
    <p:extLst>
      <p:ext uri="{BB962C8B-B14F-4D97-AF65-F5344CB8AC3E}">
        <p14:creationId xmlns:p14="http://schemas.microsoft.com/office/powerpoint/2010/main" val="542458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algn="l"/>
            <a:r>
              <a:rPr lang="en-US" sz="1800" b="0" i="0" u="none" strike="noStrike" baseline="0" dirty="0">
                <a:latin typeface="NimbusRomNo9L-Regu"/>
              </a:rPr>
              <a:t>The first architecture is called </a:t>
            </a:r>
            <a:r>
              <a:rPr lang="en-US" sz="1800" b="0" i="0" u="none" strike="noStrike" baseline="0" dirty="0">
                <a:latin typeface="NimbusRomNo9L-ReguItal"/>
              </a:rPr>
              <a:t>parallel dual-decoder Transformer</a:t>
            </a:r>
            <a:r>
              <a:rPr lang="en-US" sz="1800" b="0" i="0" u="none" strike="noStrike" baseline="0" dirty="0">
                <a:latin typeface="NimbusRomNo9L-Regu"/>
              </a:rPr>
              <a:t>, which has the highest level of dependencies: one decoder uses the hidden states of the other to compute its outputs. The </a:t>
            </a:r>
            <a:r>
              <a:rPr lang="en-US" sz="1800" b="0" i="0" u="none" strike="noStrike" baseline="0" dirty="0">
                <a:latin typeface="NimbusRomNo9L-ReguItal"/>
              </a:rPr>
              <a:t>cross </a:t>
            </a:r>
            <a:r>
              <a:rPr lang="en-US" sz="1800" b="0" i="0" u="none" strike="noStrike" baseline="0" dirty="0">
                <a:latin typeface="NimbusRomNo9L-Regu"/>
              </a:rPr>
              <a:t>dual-decoder Transformer is very similar to the</a:t>
            </a:r>
          </a:p>
          <a:p>
            <a:pPr algn="l"/>
            <a:r>
              <a:rPr lang="en-US" sz="1800" b="0" i="0" u="none" strike="noStrike" baseline="0" dirty="0">
                <a:latin typeface="NimbusRomNo9L-Regu"/>
              </a:rPr>
              <a:t>parallel one, except that the keys and values fed to the dual-attention layers come from the previous output. The parallel dual-decoder consists of: (a) two decoders that follow closely the common Transformer decoder structure, and (b) four additional multi-head attention layers (called </a:t>
            </a:r>
            <a:r>
              <a:rPr lang="en-US" sz="1800" b="0" i="0" u="none" strike="noStrike" baseline="0" dirty="0">
                <a:latin typeface="NimbusRomNo9L-ReguItal"/>
              </a:rPr>
              <a:t>dual-attention </a:t>
            </a:r>
            <a:r>
              <a:rPr lang="en-US" sz="1800" b="0" i="0" u="none" strike="noStrike" baseline="0" dirty="0">
                <a:latin typeface="NimbusRomNo9L-Regu"/>
              </a:rPr>
              <a:t>layers). Each dual-attention layer is complementary to a corresponding main attention layer. Our second proposed architecture is called </a:t>
            </a:r>
            <a:r>
              <a:rPr lang="en-US" sz="1800" b="0" i="0" u="none" strike="noStrike" baseline="0" dirty="0">
                <a:latin typeface="NimbusRomNo9L-ReguItal"/>
              </a:rPr>
              <a:t>cross dual-decoder Transformer</a:t>
            </a:r>
            <a:r>
              <a:rPr lang="en-US" sz="1800" b="0" i="0" u="none" strike="noStrike" baseline="0" dirty="0">
                <a:latin typeface="NimbusRomNo9L-Regu"/>
              </a:rPr>
              <a:t>, which is similar to the previous one, except that now the dual-attention layers receive </a:t>
            </a:r>
            <a:r>
              <a:rPr lang="en-US" sz="1800" b="0" i="0" u="none" strike="noStrike" baseline="0" dirty="0">
                <a:latin typeface="CMBX10"/>
              </a:rPr>
              <a:t>K</a:t>
            </a:r>
            <a:r>
              <a:rPr lang="en-US" sz="1800" b="0" i="0" u="none" strike="noStrike" baseline="0" dirty="0">
                <a:latin typeface="CMMI10"/>
              </a:rPr>
              <a:t>;</a:t>
            </a:r>
            <a:r>
              <a:rPr lang="en-US" sz="1800" b="0" i="0" u="none" strike="noStrike" baseline="0" dirty="0">
                <a:latin typeface="CMBX10"/>
              </a:rPr>
              <a:t>V </a:t>
            </a:r>
            <a:r>
              <a:rPr lang="en-US" sz="1800" b="0" i="0" u="none" strike="noStrike" baseline="0" dirty="0">
                <a:latin typeface="NimbusRomNo9L-Regu"/>
              </a:rPr>
              <a:t>from the previous decoding step outputs of the other decoder.</a:t>
            </a:r>
          </a:p>
          <a:p>
            <a:pPr algn="l"/>
            <a:endParaRPr lang="en-US" sz="1800" b="0" i="0" u="none" strike="noStrike" baseline="0" dirty="0">
              <a:latin typeface="NimbusRomNo9L-Regu"/>
            </a:endParaRPr>
          </a:p>
          <a:p>
            <a:pPr algn="l"/>
            <a:endParaRPr lang="en-US" sz="1800" b="0" i="0" u="none" strike="noStrike" baseline="0" dirty="0">
              <a:latin typeface="NimbusRomNo9L-Regu"/>
            </a:endParaRPr>
          </a:p>
          <a:p>
            <a:pPr algn="l"/>
            <a:r>
              <a:rPr lang="en-US" sz="1800" b="0" i="0" u="none" strike="noStrike" baseline="0" dirty="0">
                <a:latin typeface="NimbusRomNo9L-Medi"/>
              </a:rPr>
              <a:t>Independent decoders: </a:t>
            </a:r>
            <a:r>
              <a:rPr lang="en-US" sz="1800" b="0" i="0" u="none" strike="noStrike" baseline="0" dirty="0">
                <a:latin typeface="NimbusRomNo9L-Regu"/>
              </a:rPr>
              <a:t>When there is no dual-attention, the two decoders become </a:t>
            </a:r>
            <a:r>
              <a:rPr lang="en-US" sz="1800" b="0" i="0" u="none" strike="noStrike" baseline="0" dirty="0">
                <a:latin typeface="NimbusRomNo9L-ReguItal"/>
              </a:rPr>
              <a:t>independent</a:t>
            </a:r>
            <a:r>
              <a:rPr lang="en-US" sz="1800" b="0" i="0" u="none" strike="noStrike" baseline="0" dirty="0">
                <a:latin typeface="NimbusRomNo9L-Regu"/>
              </a:rPr>
              <a:t>.</a:t>
            </a:r>
          </a:p>
          <a:p>
            <a:pPr algn="l"/>
            <a:endParaRPr lang="en-US" sz="1800" b="0" i="0" u="none" strike="noStrike" baseline="0" dirty="0">
              <a:latin typeface="NimbusRomNo9L-Regu"/>
            </a:endParaRPr>
          </a:p>
          <a:p>
            <a:pPr algn="l"/>
            <a:r>
              <a:rPr lang="en-US" sz="1800" b="0" i="0" u="none" strike="noStrike" baseline="0" dirty="0">
                <a:latin typeface="NimbusRomNo9L-Medi"/>
              </a:rPr>
              <a:t>Chained decoders (triangle) </a:t>
            </a:r>
            <a:r>
              <a:rPr lang="en-US" sz="1800" b="0" i="0" u="none" strike="noStrike" baseline="0" dirty="0">
                <a:latin typeface="NimbusRomNo9L-Regu"/>
              </a:rPr>
              <a:t>Another special case corresponds to the extreme wait-</a:t>
            </a:r>
            <a:r>
              <a:rPr lang="en-US" sz="1800" b="0" i="0" u="none" strike="noStrike" baseline="0" dirty="0">
                <a:latin typeface="CMMI10"/>
              </a:rPr>
              <a:t>k </a:t>
            </a:r>
            <a:r>
              <a:rPr lang="en-US" sz="1800" b="0" i="0" u="none" strike="noStrike" baseline="0" dirty="0">
                <a:latin typeface="NimbusRomNo9L-Regu"/>
              </a:rPr>
              <a:t>policy, in which one decoder waits for the other to completely finish before starting its own decoding.</a:t>
            </a:r>
            <a:endParaRPr lang="es-ES" dirty="0"/>
          </a:p>
        </p:txBody>
      </p:sp>
      <p:sp>
        <p:nvSpPr>
          <p:cNvPr id="4" name="Marcador de número de diapositiva 3"/>
          <p:cNvSpPr>
            <a:spLocks noGrp="1"/>
          </p:cNvSpPr>
          <p:nvPr>
            <p:ph type="sldNum" sz="quarter" idx="5"/>
          </p:nvPr>
        </p:nvSpPr>
        <p:spPr/>
        <p:txBody>
          <a:bodyPr/>
          <a:lstStyle/>
          <a:p>
            <a:fld id="{41F14248-AEFF-4298-9B04-62CD555BA5DE}" type="slidenum">
              <a:rPr lang="es-ES" smtClean="0"/>
              <a:t>9</a:t>
            </a:fld>
            <a:endParaRPr lang="es-ES"/>
          </a:p>
        </p:txBody>
      </p:sp>
    </p:spTree>
    <p:extLst>
      <p:ext uri="{BB962C8B-B14F-4D97-AF65-F5344CB8AC3E}">
        <p14:creationId xmlns:p14="http://schemas.microsoft.com/office/powerpoint/2010/main" val="1704822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For</a:t>
            </a:r>
            <a:r>
              <a:rPr lang="es-ES" dirty="0"/>
              <a:t> </a:t>
            </a:r>
            <a:r>
              <a:rPr lang="es-ES" dirty="0" err="1"/>
              <a:t>decoders</a:t>
            </a:r>
            <a:r>
              <a:rPr lang="es-ES" dirty="0"/>
              <a:t> in GCNN:</a:t>
            </a:r>
          </a:p>
          <a:p>
            <a:endParaRPr lang="es-ES" dirty="0"/>
          </a:p>
          <a:p>
            <a:r>
              <a:rPr lang="es-ES" dirty="0" err="1"/>
              <a:t>Tok_Embedding</a:t>
            </a:r>
            <a:r>
              <a:rPr lang="es-ES" dirty="0"/>
              <a:t> (</a:t>
            </a:r>
            <a:r>
              <a:rPr lang="es-ES" dirty="0" err="1"/>
              <a:t>vocab_dim</a:t>
            </a:r>
            <a:r>
              <a:rPr lang="es-ES" dirty="0"/>
              <a:t>, </a:t>
            </a:r>
            <a:r>
              <a:rPr lang="es-ES" dirty="0" err="1"/>
              <a:t>emb_dim</a:t>
            </a:r>
            <a:r>
              <a:rPr lang="es-ES" dirty="0"/>
              <a:t>) con </a:t>
            </a:r>
            <a:r>
              <a:rPr lang="es-ES" dirty="0" err="1"/>
              <a:t>fc_out</a:t>
            </a:r>
            <a:r>
              <a:rPr lang="es-ES" dirty="0"/>
              <a:t> (</a:t>
            </a:r>
            <a:r>
              <a:rPr lang="es-ES" dirty="0" err="1"/>
              <a:t>emb_dim</a:t>
            </a:r>
            <a:r>
              <a:rPr lang="es-ES" dirty="0"/>
              <a:t>, </a:t>
            </a:r>
            <a:r>
              <a:rPr lang="es-ES" dirty="0" err="1"/>
              <a:t>vocab_dim</a:t>
            </a:r>
            <a:r>
              <a:rPr lang="es-ES" dirty="0"/>
              <a:t>)</a:t>
            </a:r>
          </a:p>
          <a:p>
            <a:endParaRPr lang="es-ES" dirty="0"/>
          </a:p>
          <a:p>
            <a:r>
              <a:rPr lang="en-US" b="0" i="0" dirty="0">
                <a:solidFill>
                  <a:srgbClr val="212529"/>
                </a:solidFill>
                <a:effectLst/>
                <a:highlight>
                  <a:srgbClr val="FFFFFF"/>
                </a:highlight>
                <a:latin typeface="Lato" panose="020F0502020204030204" pitchFamily="34" charset="0"/>
              </a:rPr>
              <a:t>GLU (Gated Linear Unit) is used in natural language processing architectures, for example the </a:t>
            </a:r>
            <a:r>
              <a:rPr lang="en-US" b="0" i="0" u="none" strike="noStrike" dirty="0">
                <a:solidFill>
                  <a:srgbClr val="0096B1"/>
                </a:solidFill>
                <a:effectLst/>
                <a:highlight>
                  <a:srgbClr val="FFFFFF"/>
                </a:highlight>
                <a:latin typeface="Lato" panose="020F0502020204030204" pitchFamily="34" charset="0"/>
                <a:hlinkClick r:id="rId3"/>
              </a:rPr>
              <a:t>Gated CNN</a:t>
            </a:r>
            <a:r>
              <a:rPr lang="en-US" b="0" i="0" dirty="0">
                <a:solidFill>
                  <a:srgbClr val="212529"/>
                </a:solidFill>
                <a:effectLst/>
                <a:highlight>
                  <a:srgbClr val="FFFFFF"/>
                </a:highlight>
                <a:latin typeface="Lato" panose="020F0502020204030204" pitchFamily="34" charset="0"/>
              </a:rPr>
              <a:t>, because here </a:t>
            </a:r>
            <a:r>
              <a:rPr lang="en-US" dirty="0"/>
              <a:t>𝑏</a:t>
            </a:r>
            <a:r>
              <a:rPr lang="en-US" b="0" i="0" dirty="0">
                <a:solidFill>
                  <a:srgbClr val="212529"/>
                </a:solidFill>
                <a:effectLst/>
                <a:highlight>
                  <a:srgbClr val="FFFFFF"/>
                </a:highlight>
                <a:latin typeface="Lato" panose="020F0502020204030204" pitchFamily="34" charset="0"/>
              </a:rPr>
              <a:t> is the gate that control what information from </a:t>
            </a:r>
            <a:r>
              <a:rPr lang="en-US" dirty="0"/>
              <a:t>𝑎</a:t>
            </a:r>
            <a:r>
              <a:rPr lang="en-US" b="0" i="0" dirty="0">
                <a:solidFill>
                  <a:srgbClr val="212529"/>
                </a:solidFill>
                <a:effectLst/>
                <a:highlight>
                  <a:srgbClr val="FFFFFF"/>
                </a:highlight>
                <a:latin typeface="Lato" panose="020F0502020204030204" pitchFamily="34" charset="0"/>
              </a:rPr>
              <a:t> is passed up to the following layer. Intuitively, for a language modeling task, the gating mechanism allows selection of words or features that are important for predicting the next word. The GLU also has non-linear capabilities, but has a linear path for the gradient so diminishes the vanishing gradient problem. </a:t>
            </a:r>
          </a:p>
          <a:p>
            <a:endParaRPr lang="en-US" b="0" i="0" dirty="0">
              <a:solidFill>
                <a:srgbClr val="212529"/>
              </a:solidFill>
              <a:effectLst/>
              <a:highlight>
                <a:srgbClr val="FFFFFF"/>
              </a:highlight>
              <a:latin typeface="Lato" panose="020F0502020204030204" pitchFamily="34" charset="0"/>
            </a:endParaRPr>
          </a:p>
          <a:p>
            <a:r>
              <a:rPr lang="en-US" b="0" i="0" dirty="0">
                <a:solidFill>
                  <a:srgbClr val="212529"/>
                </a:solidFill>
                <a:effectLst/>
                <a:highlight>
                  <a:srgbClr val="FFFFFF"/>
                </a:highlight>
                <a:latin typeface="Lato" panose="020F0502020204030204" pitchFamily="34" charset="0"/>
              </a:rPr>
              <a:t>Es </a:t>
            </a:r>
            <a:r>
              <a:rPr lang="en-US" b="0" i="0" dirty="0" err="1">
                <a:solidFill>
                  <a:srgbClr val="212529"/>
                </a:solidFill>
                <a:effectLst/>
                <a:highlight>
                  <a:srgbClr val="FFFFFF"/>
                </a:highlight>
                <a:latin typeface="Lato" panose="020F0502020204030204" pitchFamily="34" charset="0"/>
              </a:rPr>
              <a:t>multiplicar</a:t>
            </a:r>
            <a:r>
              <a:rPr lang="en-US" b="0" i="0" dirty="0">
                <a:solidFill>
                  <a:srgbClr val="212529"/>
                </a:solidFill>
                <a:effectLst/>
                <a:highlight>
                  <a:srgbClr val="FFFFFF"/>
                </a:highlight>
                <a:latin typeface="Lato" panose="020F0502020204030204" pitchFamily="34" charset="0"/>
              </a:rPr>
              <a:t> the affine x </a:t>
            </a:r>
            <a:r>
              <a:rPr lang="en-US" b="0" i="0" dirty="0" err="1">
                <a:solidFill>
                  <a:srgbClr val="212529"/>
                </a:solidFill>
                <a:effectLst/>
                <a:highlight>
                  <a:srgbClr val="FFFFFF"/>
                </a:highlight>
                <a:latin typeface="Lato" panose="020F0502020204030204" pitchFamily="34" charset="0"/>
              </a:rPr>
              <a:t>sigmoide</a:t>
            </a:r>
            <a:r>
              <a:rPr lang="en-US" b="0" i="0" dirty="0">
                <a:solidFill>
                  <a:srgbClr val="212529"/>
                </a:solidFill>
                <a:effectLst/>
                <a:highlight>
                  <a:srgbClr val="FFFFFF"/>
                </a:highlight>
                <a:latin typeface="Lato" panose="020F0502020204030204" pitchFamily="34" charset="0"/>
              </a:rPr>
              <a:t> del output de la </a:t>
            </a:r>
            <a:r>
              <a:rPr lang="en-US" b="0" i="0" dirty="0" err="1">
                <a:solidFill>
                  <a:srgbClr val="212529"/>
                </a:solidFill>
                <a:effectLst/>
                <a:highlight>
                  <a:srgbClr val="FFFFFF"/>
                </a:highlight>
                <a:latin typeface="Lato" panose="020F0502020204030204" pitchFamily="34" charset="0"/>
              </a:rPr>
              <a:t>capa</a:t>
            </a:r>
            <a:r>
              <a:rPr lang="en-US" b="0" i="0" dirty="0">
                <a:solidFill>
                  <a:srgbClr val="212529"/>
                </a:solidFill>
                <a:effectLst/>
                <a:highlight>
                  <a:srgbClr val="FFFFFF"/>
                </a:highlight>
                <a:latin typeface="Lato" panose="020F0502020204030204" pitchFamily="34" charset="0"/>
              </a:rPr>
              <a:t> anterior. </a:t>
            </a:r>
            <a:r>
              <a:rPr lang="en-US" b="0" i="0" dirty="0">
                <a:solidFill>
                  <a:srgbClr val="C7C7C7"/>
                </a:solidFill>
                <a:effectLst/>
                <a:highlight>
                  <a:srgbClr val="181818"/>
                </a:highlight>
                <a:latin typeface="system-ui"/>
              </a:rPr>
              <a:t>In other words, the output of the sigmoid function acts as a gating mechanism to the output of the first convolutional operation. The gating works similarly to LSTM gates, controlling the flow of information. Sigmoid </a:t>
            </a:r>
            <a:r>
              <a:rPr lang="en-US" b="0" i="0" dirty="0" err="1">
                <a:solidFill>
                  <a:srgbClr val="C7C7C7"/>
                </a:solidFill>
                <a:effectLst/>
                <a:highlight>
                  <a:srgbClr val="181818"/>
                </a:highlight>
                <a:latin typeface="system-ui"/>
              </a:rPr>
              <a:t>atenua</a:t>
            </a:r>
            <a:r>
              <a:rPr lang="en-US" b="0" i="0" dirty="0">
                <a:solidFill>
                  <a:srgbClr val="C7C7C7"/>
                </a:solidFill>
                <a:effectLst/>
                <a:highlight>
                  <a:srgbClr val="181818"/>
                </a:highlight>
                <a:latin typeface="system-ui"/>
              </a:rPr>
              <a:t> o </a:t>
            </a:r>
            <a:r>
              <a:rPr lang="en-US" b="0" i="0" dirty="0" err="1">
                <a:solidFill>
                  <a:srgbClr val="C7C7C7"/>
                </a:solidFill>
                <a:effectLst/>
                <a:highlight>
                  <a:srgbClr val="181818"/>
                </a:highlight>
                <a:latin typeface="system-ui"/>
              </a:rPr>
              <a:t>aumenta</a:t>
            </a:r>
            <a:r>
              <a:rPr lang="en-US" b="0" i="0" dirty="0">
                <a:solidFill>
                  <a:srgbClr val="C7C7C7"/>
                </a:solidFill>
                <a:effectLst/>
                <a:highlight>
                  <a:srgbClr val="181818"/>
                </a:highlight>
                <a:latin typeface="system-ui"/>
              </a:rPr>
              <a:t> </a:t>
            </a:r>
            <a:r>
              <a:rPr lang="en-US" b="0" i="0" dirty="0" err="1">
                <a:solidFill>
                  <a:srgbClr val="C7C7C7"/>
                </a:solidFill>
                <a:effectLst/>
                <a:highlight>
                  <a:srgbClr val="181818"/>
                </a:highlight>
                <a:latin typeface="system-ui"/>
              </a:rPr>
              <a:t>el</a:t>
            </a:r>
            <a:r>
              <a:rPr lang="en-US" b="0" i="0" dirty="0">
                <a:solidFill>
                  <a:srgbClr val="C7C7C7"/>
                </a:solidFill>
                <a:effectLst/>
                <a:highlight>
                  <a:srgbClr val="181818"/>
                </a:highlight>
                <a:latin typeface="system-ui"/>
              </a:rPr>
              <a:t> valor de la </a:t>
            </a:r>
            <a:r>
              <a:rPr lang="en-US" b="0" i="0" dirty="0" err="1">
                <a:solidFill>
                  <a:srgbClr val="C7C7C7"/>
                </a:solidFill>
                <a:effectLst/>
                <a:highlight>
                  <a:srgbClr val="181818"/>
                </a:highlight>
                <a:latin typeface="system-ui"/>
              </a:rPr>
              <a:t>salida</a:t>
            </a:r>
            <a:r>
              <a:rPr lang="en-US" b="0" i="0" dirty="0">
                <a:solidFill>
                  <a:srgbClr val="C7C7C7"/>
                </a:solidFill>
                <a:effectLst/>
                <a:highlight>
                  <a:srgbClr val="181818"/>
                </a:highlight>
                <a:latin typeface="system-ui"/>
              </a:rPr>
              <a:t> de la </a:t>
            </a:r>
            <a:r>
              <a:rPr lang="en-US" b="0" i="0" dirty="0" err="1">
                <a:solidFill>
                  <a:srgbClr val="C7C7C7"/>
                </a:solidFill>
                <a:effectLst/>
                <a:highlight>
                  <a:srgbClr val="181818"/>
                </a:highlight>
                <a:latin typeface="system-ui"/>
              </a:rPr>
              <a:t>capa</a:t>
            </a:r>
            <a:r>
              <a:rPr lang="en-US" b="0" i="0" dirty="0">
                <a:solidFill>
                  <a:srgbClr val="C7C7C7"/>
                </a:solidFill>
                <a:effectLst/>
                <a:highlight>
                  <a:srgbClr val="181818"/>
                </a:highlight>
                <a:latin typeface="system-ui"/>
              </a:rPr>
              <a:t>, </a:t>
            </a:r>
            <a:r>
              <a:rPr lang="en-US" b="0" i="0" dirty="0" err="1">
                <a:solidFill>
                  <a:srgbClr val="C7C7C7"/>
                </a:solidFill>
                <a:effectLst/>
                <a:highlight>
                  <a:srgbClr val="181818"/>
                </a:highlight>
                <a:latin typeface="system-ui"/>
              </a:rPr>
              <a:t>actuando</a:t>
            </a:r>
            <a:r>
              <a:rPr lang="en-US" b="0" i="0" dirty="0">
                <a:solidFill>
                  <a:srgbClr val="C7C7C7"/>
                </a:solidFill>
                <a:effectLst/>
                <a:highlight>
                  <a:srgbClr val="181818"/>
                </a:highlight>
                <a:latin typeface="system-ui"/>
              </a:rPr>
              <a:t> </a:t>
            </a:r>
            <a:r>
              <a:rPr lang="en-US" b="0" i="0" dirty="0" err="1">
                <a:solidFill>
                  <a:srgbClr val="C7C7C7"/>
                </a:solidFill>
                <a:effectLst/>
                <a:highlight>
                  <a:srgbClr val="181818"/>
                </a:highlight>
                <a:latin typeface="system-ui"/>
              </a:rPr>
              <a:t>como</a:t>
            </a:r>
            <a:r>
              <a:rPr lang="en-US" b="0" i="0" dirty="0">
                <a:solidFill>
                  <a:srgbClr val="C7C7C7"/>
                </a:solidFill>
                <a:effectLst/>
                <a:highlight>
                  <a:srgbClr val="181818"/>
                </a:highlight>
                <a:latin typeface="system-ui"/>
              </a:rPr>
              <a:t> </a:t>
            </a:r>
            <a:r>
              <a:rPr lang="en-US" b="0" i="0" dirty="0" err="1">
                <a:solidFill>
                  <a:srgbClr val="C7C7C7"/>
                </a:solidFill>
                <a:effectLst/>
                <a:highlight>
                  <a:srgbClr val="181818"/>
                </a:highlight>
                <a:latin typeface="system-ui"/>
              </a:rPr>
              <a:t>una</a:t>
            </a:r>
            <a:r>
              <a:rPr lang="en-US" b="0" i="0" dirty="0">
                <a:solidFill>
                  <a:srgbClr val="C7C7C7"/>
                </a:solidFill>
                <a:effectLst/>
                <a:highlight>
                  <a:srgbClr val="181818"/>
                </a:highlight>
                <a:latin typeface="system-ui"/>
              </a:rPr>
              <a:t> </a:t>
            </a:r>
            <a:r>
              <a:rPr lang="en-US" b="0" i="0" dirty="0" err="1">
                <a:solidFill>
                  <a:srgbClr val="C7C7C7"/>
                </a:solidFill>
                <a:effectLst/>
                <a:highlight>
                  <a:srgbClr val="181818"/>
                </a:highlight>
                <a:latin typeface="system-ui"/>
              </a:rPr>
              <a:t>pasarela</a:t>
            </a:r>
            <a:endParaRPr lang="en-US" b="0" i="0" dirty="0">
              <a:solidFill>
                <a:srgbClr val="C7C7C7"/>
              </a:solidFill>
              <a:effectLst/>
              <a:highlight>
                <a:srgbClr val="181818"/>
              </a:highlight>
              <a:latin typeface="system-ui"/>
            </a:endParaRPr>
          </a:p>
          <a:p>
            <a:endParaRPr lang="en-US" b="0" i="0" dirty="0">
              <a:solidFill>
                <a:srgbClr val="C7C7C7"/>
              </a:solidFill>
              <a:effectLst/>
              <a:highlight>
                <a:srgbClr val="181818"/>
              </a:highlight>
              <a:latin typeface="system-ui"/>
            </a:endParaRPr>
          </a:p>
          <a:p>
            <a:r>
              <a:rPr lang="en-US" b="0" i="0" dirty="0">
                <a:solidFill>
                  <a:srgbClr val="C7C7C7"/>
                </a:solidFill>
                <a:effectLst/>
                <a:highlight>
                  <a:srgbClr val="181818"/>
                </a:highlight>
                <a:latin typeface="system-ui"/>
              </a:rPr>
              <a:t>It also applies a residual connection from the input to the output of the hidden layer, which reduces the risk of vanishing gradients, allowing the model to have deeper layers to learn more complex representations.</a:t>
            </a:r>
            <a:endParaRPr lang="es-ES" dirty="0"/>
          </a:p>
        </p:txBody>
      </p:sp>
      <p:sp>
        <p:nvSpPr>
          <p:cNvPr id="4" name="Marcador de número de diapositiva 3"/>
          <p:cNvSpPr>
            <a:spLocks noGrp="1"/>
          </p:cNvSpPr>
          <p:nvPr>
            <p:ph type="sldNum" sz="quarter" idx="5"/>
          </p:nvPr>
        </p:nvSpPr>
        <p:spPr/>
        <p:txBody>
          <a:bodyPr/>
          <a:lstStyle/>
          <a:p>
            <a:fld id="{41F14248-AEFF-4298-9B04-62CD555BA5DE}" type="slidenum">
              <a:rPr lang="es-ES" smtClean="0"/>
              <a:t>10</a:t>
            </a:fld>
            <a:endParaRPr lang="es-ES"/>
          </a:p>
        </p:txBody>
      </p:sp>
    </p:spTree>
    <p:extLst>
      <p:ext uri="{BB962C8B-B14F-4D97-AF65-F5344CB8AC3E}">
        <p14:creationId xmlns:p14="http://schemas.microsoft.com/office/powerpoint/2010/main" val="701883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D6B088-625F-F7DC-C709-03AF48C6BA09}"/>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35366CBE-9676-5E07-7B05-F4D2FCEFB1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BBCD795D-7657-2B63-F91C-9981FF26AFB7}"/>
              </a:ext>
            </a:extLst>
          </p:cNvPr>
          <p:cNvSpPr>
            <a:spLocks noGrp="1"/>
          </p:cNvSpPr>
          <p:nvPr>
            <p:ph type="dt" sz="half" idx="10"/>
          </p:nvPr>
        </p:nvSpPr>
        <p:spPr/>
        <p:txBody>
          <a:bodyPr/>
          <a:lstStyle/>
          <a:p>
            <a:fld id="{D2D4BE0D-63CD-47BE-AC5C-4E8A0E952811}" type="datetimeFigureOut">
              <a:rPr lang="es-ES" smtClean="0"/>
              <a:t>25/04/2024</a:t>
            </a:fld>
            <a:endParaRPr lang="es-ES"/>
          </a:p>
        </p:txBody>
      </p:sp>
      <p:sp>
        <p:nvSpPr>
          <p:cNvPr id="5" name="Marcador de pie de página 4">
            <a:extLst>
              <a:ext uri="{FF2B5EF4-FFF2-40B4-BE49-F238E27FC236}">
                <a16:creationId xmlns:a16="http://schemas.microsoft.com/office/drawing/2014/main" id="{F06CF09C-1A6E-FC1B-ABCC-3617E7A01AF7}"/>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24D8C8C-D852-AEA3-1457-1FCC915C86CF}"/>
              </a:ext>
            </a:extLst>
          </p:cNvPr>
          <p:cNvSpPr>
            <a:spLocks noGrp="1"/>
          </p:cNvSpPr>
          <p:nvPr>
            <p:ph type="sldNum" sz="quarter" idx="12"/>
          </p:nvPr>
        </p:nvSpPr>
        <p:spPr/>
        <p:txBody>
          <a:bodyPr/>
          <a:lstStyle/>
          <a:p>
            <a:fld id="{DD46CA77-95E2-4C31-80D0-EA64211FD23E}" type="slidenum">
              <a:rPr lang="es-ES" smtClean="0"/>
              <a:t>‹Nº›</a:t>
            </a:fld>
            <a:endParaRPr lang="es-ES"/>
          </a:p>
        </p:txBody>
      </p:sp>
    </p:spTree>
    <p:extLst>
      <p:ext uri="{BB962C8B-B14F-4D97-AF65-F5344CB8AC3E}">
        <p14:creationId xmlns:p14="http://schemas.microsoft.com/office/powerpoint/2010/main" val="268184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AE6013-727D-4BB4-2D58-44936EE5E255}"/>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21F7EE3A-6F66-EEC0-9E23-CA8F00A7FF6A}"/>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F0B8070B-A9D9-E811-5892-1174C3F0237C}"/>
              </a:ext>
            </a:extLst>
          </p:cNvPr>
          <p:cNvSpPr>
            <a:spLocks noGrp="1"/>
          </p:cNvSpPr>
          <p:nvPr>
            <p:ph type="dt" sz="half" idx="10"/>
          </p:nvPr>
        </p:nvSpPr>
        <p:spPr/>
        <p:txBody>
          <a:bodyPr/>
          <a:lstStyle/>
          <a:p>
            <a:fld id="{D2D4BE0D-63CD-47BE-AC5C-4E8A0E952811}" type="datetimeFigureOut">
              <a:rPr lang="es-ES" smtClean="0"/>
              <a:t>25/04/2024</a:t>
            </a:fld>
            <a:endParaRPr lang="es-ES"/>
          </a:p>
        </p:txBody>
      </p:sp>
      <p:sp>
        <p:nvSpPr>
          <p:cNvPr id="5" name="Marcador de pie de página 4">
            <a:extLst>
              <a:ext uri="{FF2B5EF4-FFF2-40B4-BE49-F238E27FC236}">
                <a16:creationId xmlns:a16="http://schemas.microsoft.com/office/drawing/2014/main" id="{DA389C74-2E42-40B2-D54A-94B4DE5624DD}"/>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F02E0C18-B047-4870-A5C9-A40F216830F2}"/>
              </a:ext>
            </a:extLst>
          </p:cNvPr>
          <p:cNvSpPr>
            <a:spLocks noGrp="1"/>
          </p:cNvSpPr>
          <p:nvPr>
            <p:ph type="sldNum" sz="quarter" idx="12"/>
          </p:nvPr>
        </p:nvSpPr>
        <p:spPr/>
        <p:txBody>
          <a:bodyPr/>
          <a:lstStyle/>
          <a:p>
            <a:fld id="{DD46CA77-95E2-4C31-80D0-EA64211FD23E}" type="slidenum">
              <a:rPr lang="es-ES" smtClean="0"/>
              <a:t>‹Nº›</a:t>
            </a:fld>
            <a:endParaRPr lang="es-ES"/>
          </a:p>
        </p:txBody>
      </p:sp>
    </p:spTree>
    <p:extLst>
      <p:ext uri="{BB962C8B-B14F-4D97-AF65-F5344CB8AC3E}">
        <p14:creationId xmlns:p14="http://schemas.microsoft.com/office/powerpoint/2010/main" val="10034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13323F2-E089-7327-DB62-2A22F999E0BD}"/>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B8E0E31B-2E17-84ED-FF51-F6986EC06372}"/>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608331BA-82FE-D927-8B12-C4981F0A9AEF}"/>
              </a:ext>
            </a:extLst>
          </p:cNvPr>
          <p:cNvSpPr>
            <a:spLocks noGrp="1"/>
          </p:cNvSpPr>
          <p:nvPr>
            <p:ph type="dt" sz="half" idx="10"/>
          </p:nvPr>
        </p:nvSpPr>
        <p:spPr/>
        <p:txBody>
          <a:bodyPr/>
          <a:lstStyle/>
          <a:p>
            <a:fld id="{D2D4BE0D-63CD-47BE-AC5C-4E8A0E952811}" type="datetimeFigureOut">
              <a:rPr lang="es-ES" smtClean="0"/>
              <a:t>25/04/2024</a:t>
            </a:fld>
            <a:endParaRPr lang="es-ES"/>
          </a:p>
        </p:txBody>
      </p:sp>
      <p:sp>
        <p:nvSpPr>
          <p:cNvPr id="5" name="Marcador de pie de página 4">
            <a:extLst>
              <a:ext uri="{FF2B5EF4-FFF2-40B4-BE49-F238E27FC236}">
                <a16:creationId xmlns:a16="http://schemas.microsoft.com/office/drawing/2014/main" id="{E6234502-A7AD-B7FB-0A6E-91835DFDBF35}"/>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864F83BC-4093-1E49-517E-0F64E5E9ECA1}"/>
              </a:ext>
            </a:extLst>
          </p:cNvPr>
          <p:cNvSpPr>
            <a:spLocks noGrp="1"/>
          </p:cNvSpPr>
          <p:nvPr>
            <p:ph type="sldNum" sz="quarter" idx="12"/>
          </p:nvPr>
        </p:nvSpPr>
        <p:spPr/>
        <p:txBody>
          <a:bodyPr/>
          <a:lstStyle/>
          <a:p>
            <a:fld id="{DD46CA77-95E2-4C31-80D0-EA64211FD23E}" type="slidenum">
              <a:rPr lang="es-ES" smtClean="0"/>
              <a:t>‹Nº›</a:t>
            </a:fld>
            <a:endParaRPr lang="es-ES"/>
          </a:p>
        </p:txBody>
      </p:sp>
    </p:spTree>
    <p:extLst>
      <p:ext uri="{BB962C8B-B14F-4D97-AF65-F5344CB8AC3E}">
        <p14:creationId xmlns:p14="http://schemas.microsoft.com/office/powerpoint/2010/main" val="1739637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BA8188-C934-4D84-A2C4-431279027A21}"/>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7F3794DD-A835-5C25-9D67-F420B94D3F89}"/>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E58A92F3-13E6-E4F4-88B3-14385A9E4C89}"/>
              </a:ext>
            </a:extLst>
          </p:cNvPr>
          <p:cNvSpPr>
            <a:spLocks noGrp="1"/>
          </p:cNvSpPr>
          <p:nvPr>
            <p:ph type="dt" sz="half" idx="10"/>
          </p:nvPr>
        </p:nvSpPr>
        <p:spPr/>
        <p:txBody>
          <a:bodyPr/>
          <a:lstStyle/>
          <a:p>
            <a:fld id="{D2D4BE0D-63CD-47BE-AC5C-4E8A0E952811}" type="datetimeFigureOut">
              <a:rPr lang="es-ES" smtClean="0"/>
              <a:t>25/04/2024</a:t>
            </a:fld>
            <a:endParaRPr lang="es-ES"/>
          </a:p>
        </p:txBody>
      </p:sp>
      <p:sp>
        <p:nvSpPr>
          <p:cNvPr id="5" name="Marcador de pie de página 4">
            <a:extLst>
              <a:ext uri="{FF2B5EF4-FFF2-40B4-BE49-F238E27FC236}">
                <a16:creationId xmlns:a16="http://schemas.microsoft.com/office/drawing/2014/main" id="{3A3A46B3-E974-656A-E712-F551AD86546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84D9546-E803-775C-783A-F125BE4140BA}"/>
              </a:ext>
            </a:extLst>
          </p:cNvPr>
          <p:cNvSpPr>
            <a:spLocks noGrp="1"/>
          </p:cNvSpPr>
          <p:nvPr>
            <p:ph type="sldNum" sz="quarter" idx="12"/>
          </p:nvPr>
        </p:nvSpPr>
        <p:spPr/>
        <p:txBody>
          <a:bodyPr/>
          <a:lstStyle/>
          <a:p>
            <a:fld id="{DD46CA77-95E2-4C31-80D0-EA64211FD23E}" type="slidenum">
              <a:rPr lang="es-ES" smtClean="0"/>
              <a:t>‹Nº›</a:t>
            </a:fld>
            <a:endParaRPr lang="es-ES"/>
          </a:p>
        </p:txBody>
      </p:sp>
    </p:spTree>
    <p:extLst>
      <p:ext uri="{BB962C8B-B14F-4D97-AF65-F5344CB8AC3E}">
        <p14:creationId xmlns:p14="http://schemas.microsoft.com/office/powerpoint/2010/main" val="1576387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79B1DB-4448-D1A5-4178-4F8EC5CCF82B}"/>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804DBFFB-313C-9B4A-7B67-DDB69E87961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703A8EC4-5B7B-6BC2-23C3-C59A581DC995}"/>
              </a:ext>
            </a:extLst>
          </p:cNvPr>
          <p:cNvSpPr>
            <a:spLocks noGrp="1"/>
          </p:cNvSpPr>
          <p:nvPr>
            <p:ph type="dt" sz="half" idx="10"/>
          </p:nvPr>
        </p:nvSpPr>
        <p:spPr/>
        <p:txBody>
          <a:bodyPr/>
          <a:lstStyle/>
          <a:p>
            <a:fld id="{D2D4BE0D-63CD-47BE-AC5C-4E8A0E952811}" type="datetimeFigureOut">
              <a:rPr lang="es-ES" smtClean="0"/>
              <a:t>25/04/2024</a:t>
            </a:fld>
            <a:endParaRPr lang="es-ES"/>
          </a:p>
        </p:txBody>
      </p:sp>
      <p:sp>
        <p:nvSpPr>
          <p:cNvPr id="5" name="Marcador de pie de página 4">
            <a:extLst>
              <a:ext uri="{FF2B5EF4-FFF2-40B4-BE49-F238E27FC236}">
                <a16:creationId xmlns:a16="http://schemas.microsoft.com/office/drawing/2014/main" id="{2BB4681F-C243-AD04-F16F-9B0996878DF1}"/>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5EF84205-E841-4F05-CB9C-6084CDB2FF2D}"/>
              </a:ext>
            </a:extLst>
          </p:cNvPr>
          <p:cNvSpPr>
            <a:spLocks noGrp="1"/>
          </p:cNvSpPr>
          <p:nvPr>
            <p:ph type="sldNum" sz="quarter" idx="12"/>
          </p:nvPr>
        </p:nvSpPr>
        <p:spPr/>
        <p:txBody>
          <a:bodyPr/>
          <a:lstStyle/>
          <a:p>
            <a:fld id="{DD46CA77-95E2-4C31-80D0-EA64211FD23E}" type="slidenum">
              <a:rPr lang="es-ES" smtClean="0"/>
              <a:t>‹Nº›</a:t>
            </a:fld>
            <a:endParaRPr lang="es-ES"/>
          </a:p>
        </p:txBody>
      </p:sp>
    </p:spTree>
    <p:extLst>
      <p:ext uri="{BB962C8B-B14F-4D97-AF65-F5344CB8AC3E}">
        <p14:creationId xmlns:p14="http://schemas.microsoft.com/office/powerpoint/2010/main" val="1381238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033BCC-EBC3-34F8-F249-D1FCEB1F0883}"/>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F9A1FC73-5123-E6B5-3254-D9D1933EB86B}"/>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9E7746CA-9783-B38E-9093-167F899AD8D7}"/>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3402F45C-5853-18C1-98E2-6F1498017E69}"/>
              </a:ext>
            </a:extLst>
          </p:cNvPr>
          <p:cNvSpPr>
            <a:spLocks noGrp="1"/>
          </p:cNvSpPr>
          <p:nvPr>
            <p:ph type="dt" sz="half" idx="10"/>
          </p:nvPr>
        </p:nvSpPr>
        <p:spPr/>
        <p:txBody>
          <a:bodyPr/>
          <a:lstStyle/>
          <a:p>
            <a:fld id="{D2D4BE0D-63CD-47BE-AC5C-4E8A0E952811}" type="datetimeFigureOut">
              <a:rPr lang="es-ES" smtClean="0"/>
              <a:t>25/04/2024</a:t>
            </a:fld>
            <a:endParaRPr lang="es-ES"/>
          </a:p>
        </p:txBody>
      </p:sp>
      <p:sp>
        <p:nvSpPr>
          <p:cNvPr id="6" name="Marcador de pie de página 5">
            <a:extLst>
              <a:ext uri="{FF2B5EF4-FFF2-40B4-BE49-F238E27FC236}">
                <a16:creationId xmlns:a16="http://schemas.microsoft.com/office/drawing/2014/main" id="{67D8A26C-E813-6423-6D61-F17FC9A197A5}"/>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09944C6C-38D0-19CF-DE53-F245294FAF76}"/>
              </a:ext>
            </a:extLst>
          </p:cNvPr>
          <p:cNvSpPr>
            <a:spLocks noGrp="1"/>
          </p:cNvSpPr>
          <p:nvPr>
            <p:ph type="sldNum" sz="quarter" idx="12"/>
          </p:nvPr>
        </p:nvSpPr>
        <p:spPr/>
        <p:txBody>
          <a:bodyPr/>
          <a:lstStyle/>
          <a:p>
            <a:fld id="{DD46CA77-95E2-4C31-80D0-EA64211FD23E}" type="slidenum">
              <a:rPr lang="es-ES" smtClean="0"/>
              <a:t>‹Nº›</a:t>
            </a:fld>
            <a:endParaRPr lang="es-ES"/>
          </a:p>
        </p:txBody>
      </p:sp>
    </p:spTree>
    <p:extLst>
      <p:ext uri="{BB962C8B-B14F-4D97-AF65-F5344CB8AC3E}">
        <p14:creationId xmlns:p14="http://schemas.microsoft.com/office/powerpoint/2010/main" val="1769508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5FCC48-82CF-BD18-FA69-417F60286A5A}"/>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1CC35BC3-94DE-DE4A-E22F-E4AAADE3D4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8D204C51-1198-241E-4861-D8F6BA9880A5}"/>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B4B542C4-7664-08D7-2D2F-5312EC04D5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8FD705A6-C967-EFBA-9297-A0038194F6C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D417D6F6-6646-EFD3-5375-7BB678A64D23}"/>
              </a:ext>
            </a:extLst>
          </p:cNvPr>
          <p:cNvSpPr>
            <a:spLocks noGrp="1"/>
          </p:cNvSpPr>
          <p:nvPr>
            <p:ph type="dt" sz="half" idx="10"/>
          </p:nvPr>
        </p:nvSpPr>
        <p:spPr/>
        <p:txBody>
          <a:bodyPr/>
          <a:lstStyle/>
          <a:p>
            <a:fld id="{D2D4BE0D-63CD-47BE-AC5C-4E8A0E952811}" type="datetimeFigureOut">
              <a:rPr lang="es-ES" smtClean="0"/>
              <a:t>25/04/2024</a:t>
            </a:fld>
            <a:endParaRPr lang="es-ES"/>
          </a:p>
        </p:txBody>
      </p:sp>
      <p:sp>
        <p:nvSpPr>
          <p:cNvPr id="8" name="Marcador de pie de página 7">
            <a:extLst>
              <a:ext uri="{FF2B5EF4-FFF2-40B4-BE49-F238E27FC236}">
                <a16:creationId xmlns:a16="http://schemas.microsoft.com/office/drawing/2014/main" id="{765720CE-DD81-F6EA-555E-7D8D9487E4A0}"/>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9CF7BC41-9935-43A0-548F-92318861C078}"/>
              </a:ext>
            </a:extLst>
          </p:cNvPr>
          <p:cNvSpPr>
            <a:spLocks noGrp="1"/>
          </p:cNvSpPr>
          <p:nvPr>
            <p:ph type="sldNum" sz="quarter" idx="12"/>
          </p:nvPr>
        </p:nvSpPr>
        <p:spPr/>
        <p:txBody>
          <a:bodyPr/>
          <a:lstStyle/>
          <a:p>
            <a:fld id="{DD46CA77-95E2-4C31-80D0-EA64211FD23E}" type="slidenum">
              <a:rPr lang="es-ES" smtClean="0"/>
              <a:t>‹Nº›</a:t>
            </a:fld>
            <a:endParaRPr lang="es-ES"/>
          </a:p>
        </p:txBody>
      </p:sp>
    </p:spTree>
    <p:extLst>
      <p:ext uri="{BB962C8B-B14F-4D97-AF65-F5344CB8AC3E}">
        <p14:creationId xmlns:p14="http://schemas.microsoft.com/office/powerpoint/2010/main" val="4133875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1AD152-9B54-9376-18B1-F85891F525B7}"/>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CBBE5E7E-7456-E583-1D90-290145114BE2}"/>
              </a:ext>
            </a:extLst>
          </p:cNvPr>
          <p:cNvSpPr>
            <a:spLocks noGrp="1"/>
          </p:cNvSpPr>
          <p:nvPr>
            <p:ph type="dt" sz="half" idx="10"/>
          </p:nvPr>
        </p:nvSpPr>
        <p:spPr/>
        <p:txBody>
          <a:bodyPr/>
          <a:lstStyle/>
          <a:p>
            <a:fld id="{D2D4BE0D-63CD-47BE-AC5C-4E8A0E952811}" type="datetimeFigureOut">
              <a:rPr lang="es-ES" smtClean="0"/>
              <a:t>25/04/2024</a:t>
            </a:fld>
            <a:endParaRPr lang="es-ES"/>
          </a:p>
        </p:txBody>
      </p:sp>
      <p:sp>
        <p:nvSpPr>
          <p:cNvPr id="4" name="Marcador de pie de página 3">
            <a:extLst>
              <a:ext uri="{FF2B5EF4-FFF2-40B4-BE49-F238E27FC236}">
                <a16:creationId xmlns:a16="http://schemas.microsoft.com/office/drawing/2014/main" id="{539A4DB7-4408-89B6-326B-CF7C2CBE9EC5}"/>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D12D70F7-F763-9F00-5D56-E62E599525D7}"/>
              </a:ext>
            </a:extLst>
          </p:cNvPr>
          <p:cNvSpPr>
            <a:spLocks noGrp="1"/>
          </p:cNvSpPr>
          <p:nvPr>
            <p:ph type="sldNum" sz="quarter" idx="12"/>
          </p:nvPr>
        </p:nvSpPr>
        <p:spPr/>
        <p:txBody>
          <a:bodyPr/>
          <a:lstStyle/>
          <a:p>
            <a:fld id="{DD46CA77-95E2-4C31-80D0-EA64211FD23E}" type="slidenum">
              <a:rPr lang="es-ES" smtClean="0"/>
              <a:t>‹Nº›</a:t>
            </a:fld>
            <a:endParaRPr lang="es-ES"/>
          </a:p>
        </p:txBody>
      </p:sp>
    </p:spTree>
    <p:extLst>
      <p:ext uri="{BB962C8B-B14F-4D97-AF65-F5344CB8AC3E}">
        <p14:creationId xmlns:p14="http://schemas.microsoft.com/office/powerpoint/2010/main" val="1979982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1647C79C-5FF3-8B45-6DB7-C9A31E67201E}"/>
              </a:ext>
            </a:extLst>
          </p:cNvPr>
          <p:cNvSpPr>
            <a:spLocks noGrp="1"/>
          </p:cNvSpPr>
          <p:nvPr>
            <p:ph type="dt" sz="half" idx="10"/>
          </p:nvPr>
        </p:nvSpPr>
        <p:spPr/>
        <p:txBody>
          <a:bodyPr/>
          <a:lstStyle/>
          <a:p>
            <a:fld id="{D2D4BE0D-63CD-47BE-AC5C-4E8A0E952811}" type="datetimeFigureOut">
              <a:rPr lang="es-ES" smtClean="0"/>
              <a:t>25/04/2024</a:t>
            </a:fld>
            <a:endParaRPr lang="es-ES"/>
          </a:p>
        </p:txBody>
      </p:sp>
      <p:sp>
        <p:nvSpPr>
          <p:cNvPr id="3" name="Marcador de pie de página 2">
            <a:extLst>
              <a:ext uri="{FF2B5EF4-FFF2-40B4-BE49-F238E27FC236}">
                <a16:creationId xmlns:a16="http://schemas.microsoft.com/office/drawing/2014/main" id="{6E419E1E-EFB8-BA29-9915-ED6BB6A4764B}"/>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8FDC6234-A46F-D265-FDFB-8029DF307BB3}"/>
              </a:ext>
            </a:extLst>
          </p:cNvPr>
          <p:cNvSpPr>
            <a:spLocks noGrp="1"/>
          </p:cNvSpPr>
          <p:nvPr>
            <p:ph type="sldNum" sz="quarter" idx="12"/>
          </p:nvPr>
        </p:nvSpPr>
        <p:spPr/>
        <p:txBody>
          <a:bodyPr/>
          <a:lstStyle/>
          <a:p>
            <a:fld id="{DD46CA77-95E2-4C31-80D0-EA64211FD23E}" type="slidenum">
              <a:rPr lang="es-ES" smtClean="0"/>
              <a:t>‹Nº›</a:t>
            </a:fld>
            <a:endParaRPr lang="es-ES"/>
          </a:p>
        </p:txBody>
      </p:sp>
    </p:spTree>
    <p:extLst>
      <p:ext uri="{BB962C8B-B14F-4D97-AF65-F5344CB8AC3E}">
        <p14:creationId xmlns:p14="http://schemas.microsoft.com/office/powerpoint/2010/main" val="122216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FC9524-8858-5184-5652-DC1F1FBC79D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94D191E9-3BB5-B9F7-E1BE-2BC22BEF10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C60BC0B6-1087-A4B1-AD66-489820A4AB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7B882D8A-5E3C-4F4B-9B73-2E228653AF49}"/>
              </a:ext>
            </a:extLst>
          </p:cNvPr>
          <p:cNvSpPr>
            <a:spLocks noGrp="1"/>
          </p:cNvSpPr>
          <p:nvPr>
            <p:ph type="dt" sz="half" idx="10"/>
          </p:nvPr>
        </p:nvSpPr>
        <p:spPr/>
        <p:txBody>
          <a:bodyPr/>
          <a:lstStyle/>
          <a:p>
            <a:fld id="{D2D4BE0D-63CD-47BE-AC5C-4E8A0E952811}" type="datetimeFigureOut">
              <a:rPr lang="es-ES" smtClean="0"/>
              <a:t>25/04/2024</a:t>
            </a:fld>
            <a:endParaRPr lang="es-ES"/>
          </a:p>
        </p:txBody>
      </p:sp>
      <p:sp>
        <p:nvSpPr>
          <p:cNvPr id="6" name="Marcador de pie de página 5">
            <a:extLst>
              <a:ext uri="{FF2B5EF4-FFF2-40B4-BE49-F238E27FC236}">
                <a16:creationId xmlns:a16="http://schemas.microsoft.com/office/drawing/2014/main" id="{CB56D0E8-83FA-9512-E3E4-0D402B1DC1C2}"/>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105108A1-06C1-DBA7-6801-7CE9B08E255C}"/>
              </a:ext>
            </a:extLst>
          </p:cNvPr>
          <p:cNvSpPr>
            <a:spLocks noGrp="1"/>
          </p:cNvSpPr>
          <p:nvPr>
            <p:ph type="sldNum" sz="quarter" idx="12"/>
          </p:nvPr>
        </p:nvSpPr>
        <p:spPr/>
        <p:txBody>
          <a:bodyPr/>
          <a:lstStyle/>
          <a:p>
            <a:fld id="{DD46CA77-95E2-4C31-80D0-EA64211FD23E}" type="slidenum">
              <a:rPr lang="es-ES" smtClean="0"/>
              <a:t>‹Nº›</a:t>
            </a:fld>
            <a:endParaRPr lang="es-ES"/>
          </a:p>
        </p:txBody>
      </p:sp>
    </p:spTree>
    <p:extLst>
      <p:ext uri="{BB962C8B-B14F-4D97-AF65-F5344CB8AC3E}">
        <p14:creationId xmlns:p14="http://schemas.microsoft.com/office/powerpoint/2010/main" val="3595294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1D7874-331E-ED6A-A3A5-B40721DB1C5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F794BF40-FB0D-3228-DB93-6AFB62944D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E1218404-976B-7F77-CA65-70BE935CF9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9017638B-F2D8-2D43-0410-E1856AAF706F}"/>
              </a:ext>
            </a:extLst>
          </p:cNvPr>
          <p:cNvSpPr>
            <a:spLocks noGrp="1"/>
          </p:cNvSpPr>
          <p:nvPr>
            <p:ph type="dt" sz="half" idx="10"/>
          </p:nvPr>
        </p:nvSpPr>
        <p:spPr/>
        <p:txBody>
          <a:bodyPr/>
          <a:lstStyle/>
          <a:p>
            <a:fld id="{D2D4BE0D-63CD-47BE-AC5C-4E8A0E952811}" type="datetimeFigureOut">
              <a:rPr lang="es-ES" smtClean="0"/>
              <a:t>25/04/2024</a:t>
            </a:fld>
            <a:endParaRPr lang="es-ES"/>
          </a:p>
        </p:txBody>
      </p:sp>
      <p:sp>
        <p:nvSpPr>
          <p:cNvPr id="6" name="Marcador de pie de página 5">
            <a:extLst>
              <a:ext uri="{FF2B5EF4-FFF2-40B4-BE49-F238E27FC236}">
                <a16:creationId xmlns:a16="http://schemas.microsoft.com/office/drawing/2014/main" id="{51E90CB0-FC3A-65C8-A831-0DA1FAAFED5F}"/>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B8314DB0-9251-FCA4-48BD-BC2669AB22C0}"/>
              </a:ext>
            </a:extLst>
          </p:cNvPr>
          <p:cNvSpPr>
            <a:spLocks noGrp="1"/>
          </p:cNvSpPr>
          <p:nvPr>
            <p:ph type="sldNum" sz="quarter" idx="12"/>
          </p:nvPr>
        </p:nvSpPr>
        <p:spPr/>
        <p:txBody>
          <a:bodyPr/>
          <a:lstStyle/>
          <a:p>
            <a:fld id="{DD46CA77-95E2-4C31-80D0-EA64211FD23E}" type="slidenum">
              <a:rPr lang="es-ES" smtClean="0"/>
              <a:t>‹Nº›</a:t>
            </a:fld>
            <a:endParaRPr lang="es-ES"/>
          </a:p>
        </p:txBody>
      </p:sp>
    </p:spTree>
    <p:extLst>
      <p:ext uri="{BB962C8B-B14F-4D97-AF65-F5344CB8AC3E}">
        <p14:creationId xmlns:p14="http://schemas.microsoft.com/office/powerpoint/2010/main" val="31766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B12EFC21-000F-82CC-6BB8-BE766E8FA9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31EE57A1-36ED-45FE-1234-514FA73928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530B10B1-6EE6-A1D7-D571-C1876EACE8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2D4BE0D-63CD-47BE-AC5C-4E8A0E952811}" type="datetimeFigureOut">
              <a:rPr lang="es-ES" smtClean="0"/>
              <a:t>25/04/2024</a:t>
            </a:fld>
            <a:endParaRPr lang="es-ES"/>
          </a:p>
        </p:txBody>
      </p:sp>
      <p:sp>
        <p:nvSpPr>
          <p:cNvPr id="5" name="Marcador de pie de página 4">
            <a:extLst>
              <a:ext uri="{FF2B5EF4-FFF2-40B4-BE49-F238E27FC236}">
                <a16:creationId xmlns:a16="http://schemas.microsoft.com/office/drawing/2014/main" id="{E2C23CBD-535F-669E-8C82-6B71D2C7A0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ES"/>
          </a:p>
        </p:txBody>
      </p:sp>
      <p:sp>
        <p:nvSpPr>
          <p:cNvPr id="6" name="Marcador de número de diapositiva 5">
            <a:extLst>
              <a:ext uri="{FF2B5EF4-FFF2-40B4-BE49-F238E27FC236}">
                <a16:creationId xmlns:a16="http://schemas.microsoft.com/office/drawing/2014/main" id="{AE18D328-ED1F-393E-EAC4-623DE419ED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D46CA77-95E2-4C31-80D0-EA64211FD23E}" type="slidenum">
              <a:rPr lang="es-ES" smtClean="0"/>
              <a:t>‹Nº›</a:t>
            </a:fld>
            <a:endParaRPr lang="es-ES"/>
          </a:p>
        </p:txBody>
      </p:sp>
    </p:spTree>
    <p:extLst>
      <p:ext uri="{BB962C8B-B14F-4D97-AF65-F5344CB8AC3E}">
        <p14:creationId xmlns:p14="http://schemas.microsoft.com/office/powerpoint/2010/main" val="42223162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6767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9493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6101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305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214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93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3549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7288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4589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97288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9230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6012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0450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6948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2924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997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6924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030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8508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6705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8530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0090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3090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0675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9094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490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6353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4003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6568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487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25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4573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1925</TotalTime>
  <Words>1234</Words>
  <Application>Microsoft Office PowerPoint</Application>
  <PresentationFormat>Panorámica</PresentationFormat>
  <Paragraphs>50</Paragraphs>
  <Slides>32</Slides>
  <Notes>6</Notes>
  <HiddenSlides>10</HiddenSlides>
  <MMClips>0</MMClips>
  <ScaleCrop>false</ScaleCrop>
  <HeadingPairs>
    <vt:vector size="6" baseType="variant">
      <vt:variant>
        <vt:lpstr>Fuentes usadas</vt:lpstr>
      </vt:variant>
      <vt:variant>
        <vt:i4>10</vt:i4>
      </vt:variant>
      <vt:variant>
        <vt:lpstr>Tema</vt:lpstr>
      </vt:variant>
      <vt:variant>
        <vt:i4>1</vt:i4>
      </vt:variant>
      <vt:variant>
        <vt:lpstr>Títulos de diapositiva</vt:lpstr>
      </vt:variant>
      <vt:variant>
        <vt:i4>32</vt:i4>
      </vt:variant>
    </vt:vector>
  </HeadingPairs>
  <TitlesOfParts>
    <vt:vector size="43" baseType="lpstr">
      <vt:lpstr>Aptos</vt:lpstr>
      <vt:lpstr>Aptos Display</vt:lpstr>
      <vt:lpstr>Arial</vt:lpstr>
      <vt:lpstr>CMBX10</vt:lpstr>
      <vt:lpstr>CMMI10</vt:lpstr>
      <vt:lpstr>Lato</vt:lpstr>
      <vt:lpstr>NimbusRomNo9L-Medi</vt:lpstr>
      <vt:lpstr>NimbusRomNo9L-Regu</vt:lpstr>
      <vt:lpstr>NimbusRomNo9L-ReguItal</vt:lpstr>
      <vt:lpstr>system-ui</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Felipe Ramirez Herrera</dc:creator>
  <cp:lastModifiedBy>Felipe Ramirez Herrera</cp:lastModifiedBy>
  <cp:revision>1</cp:revision>
  <dcterms:created xsi:type="dcterms:W3CDTF">2024-04-11T21:12:45Z</dcterms:created>
  <dcterms:modified xsi:type="dcterms:W3CDTF">2024-04-25T14:38:31Z</dcterms:modified>
</cp:coreProperties>
</file>

<file path=docProps/thumbnail.jpeg>
</file>